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25" r:id="rId4"/>
    <p:sldMasterId id="2147483975" r:id="rId5"/>
    <p:sldMasterId id="2147483943" r:id="rId6"/>
    <p:sldMasterId id="2147483994" r:id="rId7"/>
    <p:sldMasterId id="2147483952" r:id="rId8"/>
    <p:sldMasterId id="2147484003" r:id="rId9"/>
  </p:sldMasterIdLst>
  <p:notesMasterIdLst>
    <p:notesMasterId r:id="rId29"/>
  </p:notesMasterIdLst>
  <p:handoutMasterIdLst>
    <p:handoutMasterId r:id="rId30"/>
  </p:handoutMasterIdLst>
  <p:sldIdLst>
    <p:sldId id="5914" r:id="rId10"/>
    <p:sldId id="5915" r:id="rId11"/>
    <p:sldId id="5917" r:id="rId12"/>
    <p:sldId id="5921" r:id="rId13"/>
    <p:sldId id="5922" r:id="rId14"/>
    <p:sldId id="5923" r:id="rId15"/>
    <p:sldId id="5925" r:id="rId16"/>
    <p:sldId id="5926" r:id="rId17"/>
    <p:sldId id="5927" r:id="rId18"/>
    <p:sldId id="5928" r:id="rId19"/>
    <p:sldId id="5929" r:id="rId20"/>
    <p:sldId id="5920" r:id="rId21"/>
    <p:sldId id="5918" r:id="rId22"/>
    <p:sldId id="5919" r:id="rId23"/>
    <p:sldId id="5924" r:id="rId24"/>
    <p:sldId id="5931" r:id="rId25"/>
    <p:sldId id="705" r:id="rId26"/>
    <p:sldId id="706" r:id="rId27"/>
    <p:sldId id="1718" r:id="rId28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913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7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856"/>
    <a:srgbClr val="00517E"/>
    <a:srgbClr val="04304B"/>
    <a:srgbClr val="262626"/>
    <a:srgbClr val="1F344C"/>
    <a:srgbClr val="294665"/>
    <a:srgbClr val="19BBB7"/>
    <a:srgbClr val="08649C"/>
    <a:srgbClr val="D9D9D9"/>
    <a:srgbClr val="9EC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3" autoAdjust="0"/>
    <p:restoredTop sz="9381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718" y="77"/>
      </p:cViewPr>
      <p:guideLst>
        <p:guide orient="horz" pos="305"/>
        <p:guide pos="913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56"/>
    </p:cViewPr>
  </p:sorterViewPr>
  <p:notesViewPr>
    <p:cSldViewPr snapToGrid="0" snapToObjects="1" showGuides="1">
      <p:cViewPr>
        <p:scale>
          <a:sx n="100" d="100"/>
          <a:sy n="100" d="100"/>
        </p:scale>
        <p:origin x="2866" y="58"/>
      </p:cViewPr>
      <p:guideLst>
        <p:guide orient="horz" pos="2881"/>
        <p:guide pos="2160"/>
        <p:guide orient="horz" pos="287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vert="horz" lIns="274320" tIns="92958" rIns="91440" bIns="92958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"/>
            <a:r>
              <a:rPr lang="en-US" sz="1000" dirty="0">
                <a:solidFill>
                  <a:schemeClr val="bg1"/>
                </a:solidFill>
              </a:rPr>
              <a:t>Page </a:t>
            </a:r>
            <a:fld id="{114C7B2E-8ACE-7A49-BC19-183EB2D79019}" type="slidenum">
              <a:rPr lang="en-US" sz="1000" smtClean="0">
                <a:solidFill>
                  <a:schemeClr val="bg1"/>
                </a:solidFill>
              </a:rPr>
              <a:pPr algn="l" defTabSz="182880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bg1"/>
                </a:solidFill>
                <a:latin typeface="+mn-lt"/>
              </a:rPr>
              <a:t>sas.com</a:t>
            </a:r>
          </a:p>
        </p:txBody>
      </p:sp>
      <p:sp>
        <p:nvSpPr>
          <p:cNvPr id="9" name="Textbox 3"/>
          <p:cNvSpPr>
            <a:spLocks noChangeAspect="1"/>
          </p:cNvSpPr>
          <p:nvPr/>
        </p:nvSpPr>
        <p:spPr>
          <a:xfrm>
            <a:off x="2148840" y="8901571"/>
            <a:ext cx="2560320" cy="16927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 defTabSz="274320" eaLnBrk="0" hangingPunct="0">
              <a:defRPr/>
            </a:pP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Copyright © SAS Institute </a:t>
            </a: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Inc</a:t>
            </a: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. All rights reserved.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6" y="0"/>
            <a:ext cx="2514508" cy="124455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61" y="8785834"/>
            <a:ext cx="558779" cy="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53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3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vert="horz" lIns="274320" tIns="92958" rIns="91440" bIns="92958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80"/>
            <a:r>
              <a:rPr lang="en-US" sz="1000" dirty="0">
                <a:solidFill>
                  <a:schemeClr val="bg1"/>
                </a:solidFill>
              </a:rPr>
              <a:t>Page </a:t>
            </a:r>
            <a:fld id="{114C7B2E-8ACE-7A49-BC19-183EB2D79019}" type="slidenum">
              <a:rPr lang="en-US" sz="1000" smtClean="0">
                <a:solidFill>
                  <a:schemeClr val="bg1"/>
                </a:solidFill>
              </a:rPr>
              <a:pPr algn="l" defTabSz="182880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4"/>
          <p:cNvSpPr>
            <a:spLocks noChangeAspect="1"/>
          </p:cNvSpPr>
          <p:nvPr/>
        </p:nvSpPr>
        <p:spPr>
          <a:xfrm>
            <a:off x="2148840" y="8902677"/>
            <a:ext cx="2560320" cy="16927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 defTabSz="274320" eaLnBrk="0" hangingPunct="0">
              <a:defRPr/>
            </a:pP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Copyright © SAS Institute Inc. All rights </a:t>
            </a:r>
            <a:r>
              <a:rPr lang="en-US" sz="500" kern="300" spc="51" dirty="0">
                <a:solidFill>
                  <a:srgbClr val="0871B1"/>
                </a:solidFill>
                <a:latin typeface="+mn-lt"/>
                <a:ea typeface="Calibri" charset="0"/>
                <a:cs typeface="Arial" panose="020B0604020202020204" pitchFamily="34" charset="0"/>
              </a:rPr>
              <a:t>reserved</a:t>
            </a:r>
            <a:r>
              <a:rPr lang="en-US" sz="500" kern="300" spc="51" dirty="0">
                <a:solidFill>
                  <a:srgbClr val="0871B1"/>
                </a:solidFill>
                <a:latin typeface="Calibri" panose="020F0502020204030204" pitchFamily="34" charset="0"/>
                <a:ea typeface="Calibri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5"/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bg1"/>
                </a:solidFill>
                <a:latin typeface="+mn-lt"/>
              </a:rPr>
              <a:t>sas.com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6" y="0"/>
            <a:ext cx="2514508" cy="1244554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61" y="8785834"/>
            <a:ext cx="558779" cy="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82880" algn="l" defTabSz="365760" rtl="0" eaLnBrk="1" latinLnBrk="0" hangingPunct="1">
      <a:lnSpc>
        <a:spcPct val="85000"/>
      </a:lnSpc>
      <a:spcBef>
        <a:spcPts val="800"/>
      </a:spcBef>
      <a:buClr>
        <a:schemeClr val="tx1"/>
      </a:buClr>
      <a:buSzPct val="80000"/>
      <a:buFont typeface="Arial" charset="0"/>
      <a:buChar char="•"/>
      <a:defRPr sz="1200" kern="1200" baseline="0">
        <a:solidFill>
          <a:schemeClr val="tx1"/>
        </a:solidFill>
        <a:effectLst/>
        <a:latin typeface="+mn-lt"/>
        <a:ea typeface="+mn-ea"/>
        <a:cs typeface="Arial" pitchFamily="34" charset="0"/>
      </a:defRPr>
    </a:lvl1pPr>
    <a:lvl2pPr marL="342900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2pPr>
    <a:lvl3pPr marL="515938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100000"/>
      <a:buFont typeface="Calibri" panose="020F0502020204030204" pitchFamily="34" charset="0"/>
      <a:buChar char="-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3pPr>
    <a:lvl4pPr marL="688975" indent="-173038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4pPr>
    <a:lvl5pPr marL="860425" indent="-165100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21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013412" y="4527567"/>
            <a:ext cx="633011" cy="449260"/>
            <a:chOff x="7048500" y="4889500"/>
            <a:chExt cx="1622426" cy="863600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64108" y="1922160"/>
            <a:ext cx="4958334" cy="461665"/>
          </a:xfrm>
        </p:spPr>
        <p:txBody>
          <a:bodyPr anchor="b" anchorCtr="0">
            <a:spAutoFit/>
          </a:bodyPr>
          <a:lstStyle>
            <a:lvl1pPr algn="l"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108" y="2383825"/>
            <a:ext cx="4958334" cy="290272"/>
          </a:xfrm>
        </p:spPr>
        <p:txBody>
          <a:bodyPr wrap="square" anchor="t">
            <a:spAutoFit/>
          </a:bodyPr>
          <a:lstStyle>
            <a:lvl1pPr marL="0" indent="-137160" algn="l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>
            <a:spLocks noChangeAspect="1"/>
          </p:cNvSpPr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40603" cy="1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904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Dark Blue 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6109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637230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Green Section Header">
    <p:bg>
      <p:bgPr>
        <a:gradFill>
          <a:gsLst>
            <a:gs pos="0">
              <a:srgbClr val="90B328"/>
            </a:gs>
            <a:gs pos="100000">
              <a:srgbClr val="4B7C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9EC62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7503936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Aquamarine Section Header">
    <p:bg>
      <p:bgPr>
        <a:gradFill>
          <a:gsLst>
            <a:gs pos="0">
              <a:srgbClr val="00B08D"/>
            </a:gs>
            <a:gs pos="100000">
              <a:srgbClr val="01856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0CCA5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61844816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Light Blue Section Header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53C6FF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1995463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olet Section Header">
    <p:bg>
      <p:bgPr>
        <a:gradFill>
          <a:gsLst>
            <a:gs pos="0">
              <a:srgbClr val="3D5AAE"/>
            </a:gs>
            <a:gs pos="100000">
              <a:srgbClr val="2C36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727DC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65357421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181983"/>
            <a:ext cx="6858000" cy="461665"/>
          </a:xfrm>
        </p:spPr>
        <p:txBody>
          <a:bodyPr anchor="ctr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-3430" y="4013127"/>
            <a:ext cx="6858002" cy="30008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137160"/>
            <a:r>
              <a:rPr lang="en-US" sz="1350" baseline="0" dirty="0">
                <a:solidFill>
                  <a:schemeClr val="bg1"/>
                </a:solidFill>
              </a:rPr>
              <a:t>sas.com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40603" cy="1806509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013412" y="4527567"/>
            <a:ext cx="633011" cy="449260"/>
            <a:chOff x="7048500" y="4889500"/>
            <a:chExt cx="1622426" cy="863600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6458494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Imag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025376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6109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9889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6460"/>
            <a:ext cx="5918454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64108" y="1922161"/>
            <a:ext cx="4958334" cy="461665"/>
          </a:xfrm>
        </p:spPr>
        <p:txBody>
          <a:bodyPr anchor="b" anchorCtr="0">
            <a:spAutoFit/>
          </a:bodyPr>
          <a:lstStyle>
            <a:lvl1pPr algn="l"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108" y="2383827"/>
            <a:ext cx="4958334" cy="290272"/>
          </a:xfrm>
        </p:spPr>
        <p:txBody>
          <a:bodyPr wrap="square" anchor="t">
            <a:spAutoFit/>
          </a:bodyPr>
          <a:lstStyle>
            <a:lvl1pPr marL="0" indent="-137154" algn="l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>
            <a:spLocks noChangeAspect="1"/>
          </p:cNvSpPr>
          <p:nvPr/>
        </p:nvSpPr>
        <p:spPr>
          <a:xfrm>
            <a:off x="2482596" y="4903083"/>
            <a:ext cx="1885950" cy="207749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057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440603" cy="1806509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61" y="4500633"/>
            <a:ext cx="685775" cy="5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08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87974" y="700051"/>
            <a:ext cx="5882054" cy="575555"/>
          </a:xfrm>
        </p:spPr>
        <p:txBody>
          <a:bodyPr lIns="0" rIns="0" anchor="t" anchorCtr="0">
            <a:normAutofit/>
          </a:bodyPr>
          <a:lstStyle>
            <a:lvl1pPr marL="0" indent="0" latinLnBrk="0">
              <a:buNone/>
              <a:defRPr sz="1246">
                <a:solidFill>
                  <a:srgbClr val="595959"/>
                </a:solidFill>
              </a:defRPr>
            </a:lvl1pPr>
            <a:lvl2pPr marL="316520" indent="0">
              <a:buNone/>
              <a:defRPr sz="1246">
                <a:solidFill>
                  <a:schemeClr val="tx1">
                    <a:tint val="75000"/>
                  </a:schemeClr>
                </a:solidFill>
              </a:defRPr>
            </a:lvl2pPr>
            <a:lvl3pPr marL="633039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3pPr>
            <a:lvl4pPr marL="949559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4pPr>
            <a:lvl5pPr marL="1266078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5pPr>
            <a:lvl6pPr marL="1582598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6pPr>
            <a:lvl7pPr marL="1899117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7pPr>
            <a:lvl8pPr marL="2215637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8pPr>
            <a:lvl9pPr marL="2532156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"/>
            <a:ext cx="6858000" cy="65598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46" dirty="0">
              <a:solidFill>
                <a:prstClr val="black"/>
              </a:solidFill>
            </a:endParaRPr>
          </a:p>
        </p:txBody>
      </p:sp>
      <p:grpSp>
        <p:nvGrpSpPr>
          <p:cNvPr id="9" name="그룹 103"/>
          <p:cNvGrpSpPr/>
          <p:nvPr/>
        </p:nvGrpSpPr>
        <p:grpSpPr>
          <a:xfrm>
            <a:off x="188640" y="57657"/>
            <a:ext cx="137777" cy="552690"/>
            <a:chOff x="4304895" y="1772816"/>
            <a:chExt cx="199011" cy="736920"/>
          </a:xfrm>
        </p:grpSpPr>
        <p:sp>
          <p:nvSpPr>
            <p:cNvPr id="19" name="직사각형 18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129"/>
          <p:cNvGrpSpPr/>
          <p:nvPr/>
        </p:nvGrpSpPr>
        <p:grpSpPr>
          <a:xfrm flipH="1">
            <a:off x="6531583" y="57657"/>
            <a:ext cx="137777" cy="552690"/>
            <a:chOff x="4304895" y="1772816"/>
            <a:chExt cx="199011" cy="736920"/>
          </a:xfrm>
        </p:grpSpPr>
        <p:sp>
          <p:nvSpPr>
            <p:cNvPr id="16" name="직사각형 15"/>
            <p:cNvSpPr/>
            <p:nvPr/>
          </p:nvSpPr>
          <p:spPr>
            <a:xfrm>
              <a:off x="4304928" y="1772817"/>
              <a:ext cx="91974" cy="720079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04895" y="2420889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04895" y="1772816"/>
              <a:ext cx="199011" cy="888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464952" y="138012"/>
            <a:ext cx="5788224" cy="352444"/>
          </a:xfrm>
        </p:spPr>
        <p:txBody>
          <a:bodyPr lIns="0" anchor="ctr" anchorCtr="0">
            <a:normAutofit/>
          </a:bodyPr>
          <a:lstStyle>
            <a:lvl1pPr algn="l">
              <a:defRPr sz="1523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내용 개체 틀 26"/>
          <p:cNvSpPr>
            <a:spLocks noGrp="1"/>
          </p:cNvSpPr>
          <p:nvPr userDrawn="1">
            <p:ph sz="quarter" idx="13"/>
          </p:nvPr>
        </p:nvSpPr>
        <p:spPr>
          <a:xfrm>
            <a:off x="4230766" y="205357"/>
            <a:ext cx="2143880" cy="269081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31">
                <a:solidFill>
                  <a:srgbClr val="039BE7"/>
                </a:solidFill>
              </a:defRPr>
            </a:lvl1pPr>
            <a:lvl2pPr algn="r">
              <a:defRPr sz="831">
                <a:solidFill>
                  <a:srgbClr val="039BE7"/>
                </a:solidFill>
              </a:defRPr>
            </a:lvl2pPr>
            <a:lvl3pPr algn="r">
              <a:defRPr sz="831">
                <a:solidFill>
                  <a:srgbClr val="039BE7"/>
                </a:solidFill>
              </a:defRPr>
            </a:lvl3pPr>
            <a:lvl4pPr algn="r">
              <a:defRPr sz="831">
                <a:solidFill>
                  <a:srgbClr val="039BE7"/>
                </a:solidFill>
              </a:defRPr>
            </a:lvl4pPr>
            <a:lvl5pPr algn="r">
              <a:defRPr sz="831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487973" y="1383507"/>
            <a:ext cx="5882054" cy="3456385"/>
          </a:xfrm>
        </p:spPr>
        <p:txBody>
          <a:bodyPr lIns="0" rIns="0"/>
          <a:lstStyle>
            <a:lvl1pPr marL="123091" indent="-123091">
              <a:lnSpc>
                <a:spcPct val="110000"/>
              </a:lnSpc>
              <a:buSzPct val="130000"/>
              <a:buFont typeface="Wingdings" pitchFamily="2" charset="2"/>
              <a:buChar char="§"/>
              <a:defRPr sz="969" b="1"/>
            </a:lvl1pPr>
            <a:lvl2pPr marL="307727" indent="-123091">
              <a:lnSpc>
                <a:spcPct val="110000"/>
              </a:lnSpc>
              <a:buFont typeface="Arial" pitchFamily="34" charset="0"/>
              <a:buChar char="•"/>
              <a:defRPr sz="831"/>
            </a:lvl2pPr>
            <a:lvl3pPr marL="562701" indent="-131883">
              <a:lnSpc>
                <a:spcPct val="110000"/>
              </a:lnSpc>
              <a:buFont typeface="맑은 고딕" pitchFamily="50" charset="-127"/>
              <a:buChar char="-"/>
              <a:defRPr sz="831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cxnSp>
        <p:nvCxnSpPr>
          <p:cNvPr id="32" name="직선 연결선 31"/>
          <p:cNvCxnSpPr/>
          <p:nvPr userDrawn="1"/>
        </p:nvCxnSpPr>
        <p:spPr>
          <a:xfrm>
            <a:off x="354446" y="4920793"/>
            <a:ext cx="0" cy="108012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ontent - Bl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6460"/>
            <a:ext cx="5918454" cy="3642853"/>
          </a:xfrm>
        </p:spPr>
        <p:txBody>
          <a:bodyPr wrap="square" anchor="t" anchorCtr="0">
            <a:normAutofit/>
          </a:bodyPr>
          <a:lstStyle>
            <a:lvl1pPr>
              <a:buClr>
                <a:schemeClr val="accent2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5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&amp; Subtitle - Blue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Title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Comparis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70731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accent2"/>
              </a:buClr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>
                  <a:lumMod val="75000"/>
                </a:schemeClr>
              </a:buClr>
              <a:defRPr sz="135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2pPr>
            <a:lvl3pPr>
              <a:buClr>
                <a:schemeClr val="bg1">
                  <a:lumMod val="75000"/>
                </a:schemeClr>
              </a:buClr>
              <a:defRPr sz="105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3pPr>
            <a:lvl4pPr>
              <a:defRPr sz="900" baseline="0">
                <a:latin typeface="+mj-lt"/>
              </a:defRPr>
            </a:lvl4pPr>
            <a:lvl5pPr>
              <a:defRPr sz="750" baseline="0"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5591" y="1014984"/>
            <a:ext cx="2914650" cy="3639312"/>
          </a:xfrm>
        </p:spPr>
        <p:txBody>
          <a:bodyPr wrap="square">
            <a:normAutofit/>
          </a:bodyPr>
          <a:lstStyle>
            <a:lvl1pPr marL="137160" indent="-137160">
              <a:defRPr lang="en-US" sz="15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74320" indent="-137160">
              <a:defRPr lang="en-US" sz="135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1480" indent="-137160">
              <a:defRPr lang="en-US" sz="1050" kern="12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marL="137160" lvl="0" indent="-137160" algn="l" defTabSz="27432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itchFamily="34" charset="0"/>
              <a:buChar char="•"/>
            </a:pPr>
            <a:r>
              <a:rPr lang="en-US" dirty="0"/>
              <a:t>Click to add text or click an icon to add other content types.</a:t>
            </a:r>
          </a:p>
          <a:p>
            <a:pPr marL="274320" lvl="1" indent="-137160" algn="l" defTabSz="27432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411480" lvl="2" indent="-137160" algn="l" defTabSz="27432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Calibri" panose="020F0502020204030204" pitchFamily="34" charset="0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6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Two Content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14984"/>
            <a:ext cx="6858000" cy="36393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35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05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900" baseline="0">
                <a:solidFill>
                  <a:schemeClr val="bg1"/>
                </a:solidFill>
                <a:latin typeface="+mj-lt"/>
              </a:defRPr>
            </a:lvl4pPr>
            <a:lvl5pPr marL="685800" indent="-137160">
              <a:buClr>
                <a:schemeClr val="bg1"/>
              </a:buClr>
              <a:buSzPct val="100000"/>
              <a:defRPr sz="750" baseline="0">
                <a:solidFill>
                  <a:schemeClr val="bg1"/>
                </a:solidFill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5591" y="1014984"/>
            <a:ext cx="291465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37160" indent="-13716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500" dirty="0" smtClean="0">
                <a:solidFill>
                  <a:schemeClr val="bg1"/>
                </a:solidFill>
                <a:latin typeface="+mn-lt"/>
              </a:defRPr>
            </a:lvl2pPr>
            <a:lvl3pPr marL="274320" indent="-13716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350" dirty="0" smtClean="0">
                <a:solidFill>
                  <a:schemeClr val="bg1"/>
                </a:solidFill>
                <a:latin typeface="+mn-lt"/>
              </a:defRPr>
            </a:lvl3pPr>
            <a:lvl4pPr marL="41148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defRPr lang="en-US" sz="1050" dirty="0" smtClean="0">
                <a:solidFill>
                  <a:schemeClr val="bg1"/>
                </a:solidFill>
                <a:latin typeface="+mn-lt"/>
              </a:defRPr>
            </a:lvl4pPr>
            <a:lvl5pPr marL="548640" indent="-137160" defTabSz="274320">
              <a:buClr>
                <a:schemeClr val="bg1"/>
              </a:buClr>
              <a:defRPr lang="en-US" sz="900" dirty="0">
                <a:solidFill>
                  <a:schemeClr val="bg1"/>
                </a:solidFill>
                <a:latin typeface="+mj-lt"/>
              </a:defRPr>
            </a:lvl5pPr>
            <a:lvl6pPr marL="685800" indent="-137160" defTabSz="27432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ontent with Caption - Blue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357"/>
            <a:ext cx="234543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2345436" cy="300082"/>
          </a:xfrm>
        </p:spPr>
        <p:txBody>
          <a:bodyPr lIns="91440" rIns="91440" anchor="t" anchorCtr="0">
            <a:spAutoFit/>
          </a:bodyPr>
          <a:lstStyle>
            <a:lvl1pPr algn="ctr" defTabSz="137160">
              <a:spcBef>
                <a:spcPts val="0"/>
              </a:spcBef>
              <a:defRPr sz="1350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996695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8" name="Title 1"/>
          <p:cNvSpPr txBox="1">
            <a:spLocks/>
          </p:cNvSpPr>
          <p:nvPr userDrawn="1"/>
        </p:nvSpPr>
        <p:spPr>
          <a:xfrm>
            <a:off x="2345436" y="192025"/>
            <a:ext cx="4512564" cy="430887"/>
          </a:xfrm>
          <a:prstGeom prst="rect">
            <a:avLst/>
          </a:prstGeom>
        </p:spPr>
        <p:txBody>
          <a:bodyPr vert="horz" wrap="square" lIns="137160" tIns="34290" rIns="137160" bIns="34290" rtlCol="0" anchor="b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50"/>
              <a:t>Click to Edit Title</a:t>
            </a:r>
            <a:endParaRPr lang="en-US" sz="165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637660"/>
            <a:ext cx="4512564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345436" y="920338"/>
            <a:ext cx="4512564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accent2"/>
              </a:buClr>
              <a:defRPr sz="1500"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ase Study Only -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886325" y="0"/>
            <a:ext cx="19716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5"/>
            <a:ext cx="4512564" cy="430887"/>
          </a:xfrm>
        </p:spPr>
        <p:txBody>
          <a:bodyPr lIns="182880" rIns="182880" anchor="b" anchorCtr="0">
            <a:noAutofit/>
          </a:bodyPr>
          <a:lstStyle>
            <a:lvl1pPr algn="ctr">
              <a:defRPr sz="16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7660"/>
            <a:ext cx="4512564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8"/>
            <a:ext cx="4512564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accent2"/>
              </a:buClr>
              <a:defRPr sz="1500"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882702" y="261439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776288"/>
            <a:ext cx="1836000" cy="2867308"/>
          </a:xfrm>
        </p:spPr>
        <p:txBody>
          <a:bodyPr wrap="square" anchor="t">
            <a:norm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649609"/>
            <a:ext cx="1837944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8795" y="3941853"/>
            <a:ext cx="1837944" cy="501885"/>
          </a:xfrm>
        </p:spPr>
        <p:txBody>
          <a:bodyPr wrap="square" anchor="t">
            <a:norm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880460" y="4735984"/>
            <a:ext cx="1113740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Main Customer Success Layout 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882701" y="0"/>
            <a:ext cx="197529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4882702" cy="429768"/>
          </a:xfrm>
        </p:spPr>
        <p:txBody>
          <a:bodyPr lIns="182880" rIns="182880"/>
          <a:lstStyle>
            <a:lvl1pPr algn="ctr">
              <a:defRPr sz="16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82702" y="261439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345"/>
            <a:ext cx="4882703" cy="3977640"/>
          </a:xfrm>
        </p:spPr>
        <p:txBody>
          <a:bodyPr wrap="square" lIns="365760" rIns="274320" anchor="t">
            <a:normAutofit/>
          </a:bodyPr>
          <a:lstStyle>
            <a:lvl1pPr>
              <a:buClr>
                <a:schemeClr val="accent2"/>
              </a:buClr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776288"/>
            <a:ext cx="1836000" cy="1426416"/>
          </a:xfrm>
        </p:spPr>
        <p:txBody>
          <a:bodyPr wrap="square" anchor="t">
            <a:sp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704944"/>
            <a:ext cx="1837944" cy="230897"/>
          </a:xfrm>
        </p:spPr>
        <p:txBody>
          <a:bodyPr anchor="b" anchorCtr="0">
            <a:sp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948795" y="3941854"/>
            <a:ext cx="1837944" cy="211083"/>
          </a:xfrm>
        </p:spPr>
        <p:txBody>
          <a:bodyPr wrap="square" anchor="t">
            <a:sp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47292"/>
            <a:ext cx="685800" cy="196208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0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580487" y="4714956"/>
            <a:ext cx="1707596" cy="230832"/>
          </a:xfrm>
          <a:prstGeom prst="rect">
            <a:avLst/>
          </a:prstGeom>
          <a:noFill/>
        </p:spPr>
        <p:txBody>
          <a:bodyPr wrap="square" lIns="34290" rIns="3429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 One-to-One Customer Use Only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Section Header - Dark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6109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4" y="0"/>
            <a:ext cx="1583473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3881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ya - Title, Sub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1093537" y="640080"/>
            <a:ext cx="5301234" cy="274320"/>
          </a:xfr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rgbClr val="19BBB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latin typeface="+mn-lt"/>
              </a:defRPr>
            </a:lvl2pPr>
            <a:lvl3pPr>
              <a:buClr>
                <a:srgbClr val="19BBB7"/>
              </a:buClr>
              <a:defRPr baseline="0"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76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0495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Comparison / 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>
            <a:noAutofit/>
          </a:bodyPr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sz="1500"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sz="1350" baseline="0">
                <a:latin typeface="+mn-lt"/>
              </a:defRPr>
            </a:lvl2pPr>
            <a:lvl3pPr>
              <a:buClr>
                <a:srgbClr val="19BBB7"/>
              </a:buClr>
              <a:defRPr sz="1050" baseline="0">
                <a:latin typeface="+mn-lt"/>
              </a:defRPr>
            </a:lvl3pPr>
            <a:lvl4pPr>
              <a:buClr>
                <a:srgbClr val="19BBB7"/>
              </a:buClr>
              <a:defRPr sz="900" baseline="0">
                <a:latin typeface="+mj-lt"/>
              </a:defRPr>
            </a:lvl4pPr>
            <a:lvl5pPr>
              <a:buClr>
                <a:srgbClr val="19BBB7"/>
              </a:buClr>
              <a:defRPr sz="750" baseline="0"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475412" y="1014984"/>
            <a:ext cx="2914650" cy="3639312"/>
          </a:xfrm>
        </p:spPr>
        <p:txBody>
          <a:bodyPr wrap="square">
            <a:normAutofit/>
          </a:bodyPr>
          <a:lstStyle>
            <a:lvl1pPr>
              <a:buClr>
                <a:srgbClr val="19BBB7"/>
              </a:buClr>
              <a:defRPr sz="1500" baseline="0">
                <a:solidFill>
                  <a:schemeClr val="tx2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latin typeface="+mn-lt"/>
              </a:defRPr>
            </a:lvl2pPr>
            <a:lvl3pPr>
              <a:buClr>
                <a:srgbClr val="19BBB7"/>
              </a:buClr>
              <a:defRPr baseline="0"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0549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ontent with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14984"/>
            <a:ext cx="2345436" cy="300082"/>
          </a:xfrm>
        </p:spPr>
        <p:txBody>
          <a:bodyPr lIns="91440" rIns="91440" anchor="t" anchorCtr="0">
            <a:spAutoFit/>
          </a:bodyPr>
          <a:lstStyle>
            <a:lvl1pPr algn="ctr" defTabSz="137160">
              <a:defRPr sz="135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192025"/>
            <a:ext cx="4512564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050" b="1">
                <a:solidFill>
                  <a:schemeClr val="bg1"/>
                </a:solidFill>
              </a:defRPr>
            </a:lvl2pPr>
            <a:lvl3pPr marL="137160" indent="0" algn="r">
              <a:buFontTx/>
              <a:buNone/>
              <a:defRPr sz="1050" b="1">
                <a:solidFill>
                  <a:schemeClr val="bg1"/>
                </a:solidFill>
              </a:defRPr>
            </a:lvl3pPr>
            <a:lvl4pPr marL="274320" indent="0" algn="r">
              <a:buFontTx/>
              <a:buNone/>
              <a:defRPr sz="1050" b="1">
                <a:solidFill>
                  <a:schemeClr val="bg1"/>
                </a:solidFill>
              </a:defRPr>
            </a:lvl4pPr>
            <a:lvl5pPr marL="411480" indent="0" algn="r">
              <a:buFontTx/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345436" y="636360"/>
            <a:ext cx="4512564" cy="4507140"/>
          </a:xfrm>
        </p:spPr>
        <p:txBody>
          <a:bodyPr vert="horz" lIns="274320" tIns="45720" rIns="457200" bIns="91440" rtlCol="0" anchor="t" anchorCtr="0">
            <a:norm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1489934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4" name="Group 9"/>
          <p:cNvGrpSpPr>
            <a:grpSpLocks noChangeAspect="1"/>
          </p:cNvGrpSpPr>
          <p:nvPr userDrawn="1"/>
        </p:nvGrpSpPr>
        <p:grpSpPr bwMode="auto">
          <a:xfrm>
            <a:off x="205741" y="137160"/>
            <a:ext cx="68696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8150547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ase Study Only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4882702" cy="429768"/>
          </a:xfrm>
        </p:spPr>
        <p:txBody>
          <a:bodyPr lIns="182880" rIns="182880"/>
          <a:lstStyle>
            <a:lvl1pPr algn="ctr">
              <a:defRPr sz="165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82702" y="1052958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5"/>
            <a:ext cx="4882703" cy="4085003"/>
          </a:xfrm>
        </p:spPr>
        <p:txBody>
          <a:bodyPr wrap="square" lIns="365760" rIns="274320" anchor="t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sz="1350" baseline="0">
                <a:latin typeface="+mn-lt"/>
              </a:defRPr>
            </a:lvl2pPr>
            <a:lvl3pPr>
              <a:defRPr sz="12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1575122"/>
            <a:ext cx="1836000" cy="2068474"/>
          </a:xfrm>
        </p:spPr>
        <p:txBody>
          <a:bodyPr wrap="square" anchor="t">
            <a:norm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649609"/>
            <a:ext cx="1837944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948795" y="3941854"/>
            <a:ext cx="1837944" cy="502920"/>
          </a:xfrm>
        </p:spPr>
        <p:txBody>
          <a:bodyPr wrap="square" anchor="t">
            <a:norm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47292"/>
            <a:ext cx="685800" cy="196208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80460" y="4735984"/>
            <a:ext cx="1113740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4882701" cy="184150"/>
          </a:xfrm>
        </p:spPr>
        <p:txBody>
          <a:bodyPr>
            <a:noAutofit/>
          </a:bodyPr>
          <a:lstStyle>
            <a:lvl1pPr marL="0" indent="0" algn="ctr">
              <a:buNone/>
              <a:defRPr sz="900" baseline="0"/>
            </a:lvl1pPr>
            <a:lvl2pPr marL="137160" indent="0">
              <a:buNone/>
              <a:defRPr/>
            </a:lvl2pPr>
            <a:lvl3pPr marL="274320" indent="0">
              <a:buNone/>
              <a:defRPr/>
            </a:lvl3pPr>
            <a:lvl4pPr marL="411480" indent="0">
              <a:buNone/>
              <a:defRPr/>
            </a:lvl4pPr>
            <a:lvl5pPr marL="54864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  <p:sp>
        <p:nvSpPr>
          <p:cNvPr id="42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5974991" y="140452"/>
            <a:ext cx="685800" cy="636169"/>
            <a:chOff x="3100388" y="1555751"/>
            <a:chExt cx="2932113" cy="2039938"/>
          </a:xfrm>
          <a:solidFill>
            <a:schemeClr val="bg1"/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00388" y="2832101"/>
              <a:ext cx="2932113" cy="763588"/>
              <a:chOff x="3100388" y="2832101"/>
              <a:chExt cx="2932113" cy="763588"/>
            </a:xfrm>
            <a:grpFill/>
          </p:grpSpPr>
          <p:sp>
            <p:nvSpPr>
              <p:cNvPr id="48" name="Freeform 19"/>
              <p:cNvSpPr>
                <a:spLocks/>
              </p:cNvSpPr>
              <p:nvPr userDrawn="1"/>
            </p:nvSpPr>
            <p:spPr bwMode="auto">
              <a:xfrm>
                <a:off x="3100388" y="2832101"/>
                <a:ext cx="339725" cy="588963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20"/>
              <p:cNvSpPr>
                <a:spLocks noEditPoints="1"/>
              </p:cNvSpPr>
              <p:nvPr userDrawn="1"/>
            </p:nvSpPr>
            <p:spPr bwMode="auto">
              <a:xfrm>
                <a:off x="3492501" y="2847976"/>
                <a:ext cx="506413" cy="557213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21"/>
              <p:cNvSpPr>
                <a:spLocks/>
              </p:cNvSpPr>
              <p:nvPr userDrawn="1"/>
            </p:nvSpPr>
            <p:spPr bwMode="auto">
              <a:xfrm>
                <a:off x="4048126" y="2832101"/>
                <a:ext cx="339725" cy="588963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22"/>
              <p:cNvSpPr>
                <a:spLocks noEditPoints="1"/>
              </p:cNvSpPr>
              <p:nvPr userDrawn="1"/>
            </p:nvSpPr>
            <p:spPr bwMode="auto">
              <a:xfrm>
                <a:off x="4421188" y="2836863"/>
                <a:ext cx="66675" cy="6508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23"/>
              <p:cNvSpPr>
                <a:spLocks/>
              </p:cNvSpPr>
              <p:nvPr userDrawn="1"/>
            </p:nvSpPr>
            <p:spPr bwMode="auto">
              <a:xfrm>
                <a:off x="4649788" y="2847976"/>
                <a:ext cx="460375" cy="557213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Freeform 24"/>
              <p:cNvSpPr>
                <a:spLocks noEditPoints="1"/>
              </p:cNvSpPr>
              <p:nvPr userDrawn="1"/>
            </p:nvSpPr>
            <p:spPr bwMode="auto">
              <a:xfrm>
                <a:off x="5157788" y="2862263"/>
                <a:ext cx="47625" cy="54292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25"/>
              <p:cNvSpPr>
                <a:spLocks/>
              </p:cNvSpPr>
              <p:nvPr userDrawn="1"/>
            </p:nvSpPr>
            <p:spPr bwMode="auto">
              <a:xfrm>
                <a:off x="5289551" y="3041651"/>
                <a:ext cx="317500" cy="554038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26"/>
              <p:cNvSpPr>
                <a:spLocks noEditPoints="1"/>
              </p:cNvSpPr>
              <p:nvPr userDrawn="1"/>
            </p:nvSpPr>
            <p:spPr bwMode="auto">
              <a:xfrm>
                <a:off x="5649913" y="3028951"/>
                <a:ext cx="293688" cy="387350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27"/>
              <p:cNvSpPr>
                <a:spLocks noEditPoints="1"/>
              </p:cNvSpPr>
              <p:nvPr userDrawn="1"/>
            </p:nvSpPr>
            <p:spPr bwMode="auto">
              <a:xfrm>
                <a:off x="5938838" y="3028951"/>
                <a:ext cx="93663" cy="47625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3857626" y="1555751"/>
              <a:ext cx="1419225" cy="930275"/>
              <a:chOff x="3857626" y="1555751"/>
              <a:chExt cx="1419225" cy="930275"/>
            </a:xfrm>
            <a:grpFill/>
          </p:grpSpPr>
          <p:sp>
            <p:nvSpPr>
              <p:cNvPr id="46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36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ya - Teal Section">
    <p:bg>
      <p:bgPr>
        <a:gradFill>
          <a:gsLst>
            <a:gs pos="0">
              <a:srgbClr val="19BBB7"/>
            </a:gs>
            <a:gs pos="100000">
              <a:srgbClr val="0072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0C3D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2777491" y="365760"/>
            <a:ext cx="1262771" cy="356616"/>
            <a:chOff x="1416" y="456"/>
            <a:chExt cx="2880" cy="610"/>
          </a:xfrm>
          <a:solidFill>
            <a:schemeClr val="bg1"/>
          </a:solidFill>
        </p:grpSpPr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451" y="578"/>
              <a:ext cx="1845" cy="488"/>
            </a:xfrm>
            <a:custGeom>
              <a:avLst/>
              <a:gdLst>
                <a:gd name="T0" fmla="*/ 3043 w 3068"/>
                <a:gd name="T1" fmla="*/ 214 h 801"/>
                <a:gd name="T2" fmla="*/ 3025 w 3068"/>
                <a:gd name="T3" fmla="*/ 221 h 801"/>
                <a:gd name="T4" fmla="*/ 3021 w 3068"/>
                <a:gd name="T5" fmla="*/ 203 h 801"/>
                <a:gd name="T6" fmla="*/ 3047 w 3068"/>
                <a:gd name="T7" fmla="*/ 214 h 801"/>
                <a:gd name="T8" fmla="*/ 3044 w 3068"/>
                <a:gd name="T9" fmla="*/ 242 h 801"/>
                <a:gd name="T10" fmla="*/ 3025 w 3068"/>
                <a:gd name="T11" fmla="*/ 242 h 801"/>
                <a:gd name="T12" fmla="*/ 3021 w 3068"/>
                <a:gd name="T13" fmla="*/ 203 h 801"/>
                <a:gd name="T14" fmla="*/ 3064 w 3068"/>
                <a:gd name="T15" fmla="*/ 223 h 801"/>
                <a:gd name="T16" fmla="*/ 3033 w 3068"/>
                <a:gd name="T17" fmla="*/ 254 h 801"/>
                <a:gd name="T18" fmla="*/ 3033 w 3068"/>
                <a:gd name="T19" fmla="*/ 188 h 801"/>
                <a:gd name="T20" fmla="*/ 2998 w 3068"/>
                <a:gd name="T21" fmla="*/ 223 h 801"/>
                <a:gd name="T22" fmla="*/ 2952 w 3068"/>
                <a:gd name="T23" fmla="*/ 420 h 801"/>
                <a:gd name="T24" fmla="*/ 2905 w 3068"/>
                <a:gd name="T25" fmla="*/ 398 h 801"/>
                <a:gd name="T26" fmla="*/ 2952 w 3068"/>
                <a:gd name="T27" fmla="*/ 420 h 801"/>
                <a:gd name="T28" fmla="*/ 2679 w 3068"/>
                <a:gd name="T29" fmla="*/ 501 h 801"/>
                <a:gd name="T30" fmla="*/ 2952 w 3068"/>
                <a:gd name="T31" fmla="*/ 349 h 801"/>
                <a:gd name="T32" fmla="*/ 2703 w 3068"/>
                <a:gd name="T33" fmla="*/ 258 h 801"/>
                <a:gd name="T34" fmla="*/ 2980 w 3068"/>
                <a:gd name="T35" fmla="*/ 516 h 801"/>
                <a:gd name="T36" fmla="*/ 2953 w 3068"/>
                <a:gd name="T37" fmla="*/ 520 h 801"/>
                <a:gd name="T38" fmla="*/ 2679 w 3068"/>
                <a:gd name="T39" fmla="*/ 501 h 801"/>
                <a:gd name="T40" fmla="*/ 2305 w 3068"/>
                <a:gd name="T41" fmla="*/ 796 h 801"/>
                <a:gd name="T42" fmla="*/ 2421 w 3068"/>
                <a:gd name="T43" fmla="*/ 702 h 801"/>
                <a:gd name="T44" fmla="*/ 2334 w 3068"/>
                <a:gd name="T45" fmla="*/ 220 h 801"/>
                <a:gd name="T46" fmla="*/ 2635 w 3068"/>
                <a:gd name="T47" fmla="*/ 220 h 801"/>
                <a:gd name="T48" fmla="*/ 2305 w 3068"/>
                <a:gd name="T49" fmla="*/ 796 h 801"/>
                <a:gd name="T50" fmla="*/ 2172 w 3068"/>
                <a:gd name="T51" fmla="*/ 220 h 801"/>
                <a:gd name="T52" fmla="*/ 2172 w 3068"/>
                <a:gd name="T53" fmla="*/ 602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1 w 3068"/>
                <a:gd name="T63" fmla="*/ 602 h 801"/>
                <a:gd name="T64" fmla="*/ 1869 w 3068"/>
                <a:gd name="T65" fmla="*/ 566 h 801"/>
                <a:gd name="T66" fmla="*/ 1422 w 3068"/>
                <a:gd name="T67" fmla="*/ 39 h 801"/>
                <a:gd name="T68" fmla="*/ 1415 w 3068"/>
                <a:gd name="T69" fmla="*/ 24 h 801"/>
                <a:gd name="T70" fmla="*/ 1422 w 3068"/>
                <a:gd name="T71" fmla="*/ 39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5 h 801"/>
                <a:gd name="T88" fmla="*/ 1423 w 3068"/>
                <a:gd name="T89" fmla="*/ 5 h 801"/>
                <a:gd name="T90" fmla="*/ 1187 w 3068"/>
                <a:gd name="T91" fmla="*/ 28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1 h 801"/>
                <a:gd name="T102" fmla="*/ 526 w 3068"/>
                <a:gd name="T103" fmla="*/ 411 h 801"/>
                <a:gd name="T104" fmla="*/ 412 w 3068"/>
                <a:gd name="T105" fmla="*/ 602 h 801"/>
                <a:gd name="T106" fmla="*/ 945 w 3068"/>
                <a:gd name="T107" fmla="*/ 602 h 801"/>
                <a:gd name="T108" fmla="*/ 514 w 3068"/>
                <a:gd name="T109" fmla="*/ 438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9 h 801"/>
                <a:gd name="T118" fmla="*/ 346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1"/>
                  </a:moveTo>
                  <a:lnTo>
                    <a:pt x="3032" y="221"/>
                  </a:lnTo>
                  <a:cubicBezTo>
                    <a:pt x="3038" y="221"/>
                    <a:pt x="3043" y="220"/>
                    <a:pt x="3043" y="214"/>
                  </a:cubicBezTo>
                  <a:cubicBezTo>
                    <a:pt x="3043" y="208"/>
                    <a:pt x="3038" y="207"/>
                    <a:pt x="3034" y="207"/>
                  </a:cubicBezTo>
                  <a:lnTo>
                    <a:pt x="3025" y="207"/>
                  </a:lnTo>
                  <a:lnTo>
                    <a:pt x="3025" y="221"/>
                  </a:lnTo>
                  <a:lnTo>
                    <a:pt x="3032" y="221"/>
                  </a:lnTo>
                  <a:lnTo>
                    <a:pt x="3032" y="221"/>
                  </a:lnTo>
                  <a:close/>
                  <a:moveTo>
                    <a:pt x="3021" y="203"/>
                  </a:moveTo>
                  <a:lnTo>
                    <a:pt x="3021" y="203"/>
                  </a:lnTo>
                  <a:lnTo>
                    <a:pt x="3034" y="203"/>
                  </a:lnTo>
                  <a:cubicBezTo>
                    <a:pt x="3042" y="203"/>
                    <a:pt x="3047" y="206"/>
                    <a:pt x="3047" y="214"/>
                  </a:cubicBezTo>
                  <a:cubicBezTo>
                    <a:pt x="3047" y="220"/>
                    <a:pt x="3043" y="224"/>
                    <a:pt x="3037" y="224"/>
                  </a:cubicBezTo>
                  <a:lnTo>
                    <a:pt x="3049" y="242"/>
                  </a:lnTo>
                  <a:lnTo>
                    <a:pt x="3044" y="242"/>
                  </a:lnTo>
                  <a:lnTo>
                    <a:pt x="3033" y="225"/>
                  </a:lnTo>
                  <a:lnTo>
                    <a:pt x="3025" y="225"/>
                  </a:lnTo>
                  <a:lnTo>
                    <a:pt x="3025" y="242"/>
                  </a:lnTo>
                  <a:lnTo>
                    <a:pt x="3021" y="242"/>
                  </a:lnTo>
                  <a:lnTo>
                    <a:pt x="3021" y="203"/>
                  </a:lnTo>
                  <a:lnTo>
                    <a:pt x="3021" y="203"/>
                  </a:lnTo>
                  <a:close/>
                  <a:moveTo>
                    <a:pt x="3033" y="254"/>
                  </a:moveTo>
                  <a:lnTo>
                    <a:pt x="3033" y="254"/>
                  </a:lnTo>
                  <a:cubicBezTo>
                    <a:pt x="3051" y="254"/>
                    <a:pt x="3064" y="240"/>
                    <a:pt x="3064" y="223"/>
                  </a:cubicBezTo>
                  <a:cubicBezTo>
                    <a:pt x="3064" y="205"/>
                    <a:pt x="3051" y="192"/>
                    <a:pt x="3033" y="192"/>
                  </a:cubicBezTo>
                  <a:cubicBezTo>
                    <a:pt x="3016" y="192"/>
                    <a:pt x="3002" y="205"/>
                    <a:pt x="3002" y="223"/>
                  </a:cubicBezTo>
                  <a:cubicBezTo>
                    <a:pt x="3002" y="240"/>
                    <a:pt x="3016" y="254"/>
                    <a:pt x="3033" y="254"/>
                  </a:cubicBezTo>
                  <a:lnTo>
                    <a:pt x="3033" y="254"/>
                  </a:lnTo>
                  <a:close/>
                  <a:moveTo>
                    <a:pt x="3033" y="188"/>
                  </a:moveTo>
                  <a:lnTo>
                    <a:pt x="3033" y="188"/>
                  </a:lnTo>
                  <a:cubicBezTo>
                    <a:pt x="3053" y="188"/>
                    <a:pt x="3068" y="203"/>
                    <a:pt x="3068" y="223"/>
                  </a:cubicBezTo>
                  <a:cubicBezTo>
                    <a:pt x="3068" y="242"/>
                    <a:pt x="3053" y="257"/>
                    <a:pt x="3033" y="257"/>
                  </a:cubicBezTo>
                  <a:cubicBezTo>
                    <a:pt x="3014" y="257"/>
                    <a:pt x="2998" y="242"/>
                    <a:pt x="2998" y="223"/>
                  </a:cubicBezTo>
                  <a:cubicBezTo>
                    <a:pt x="2998" y="203"/>
                    <a:pt x="3014" y="188"/>
                    <a:pt x="3033" y="188"/>
                  </a:cubicBezTo>
                  <a:lnTo>
                    <a:pt x="3033" y="188"/>
                  </a:lnTo>
                  <a:close/>
                  <a:moveTo>
                    <a:pt x="2952" y="420"/>
                  </a:moveTo>
                  <a:lnTo>
                    <a:pt x="2952" y="420"/>
                  </a:lnTo>
                  <a:lnTo>
                    <a:pt x="2952" y="398"/>
                  </a:lnTo>
                  <a:lnTo>
                    <a:pt x="2905" y="398"/>
                  </a:lnTo>
                  <a:cubicBezTo>
                    <a:pt x="2819" y="398"/>
                    <a:pt x="2708" y="411"/>
                    <a:pt x="2708" y="500"/>
                  </a:cubicBezTo>
                  <a:cubicBezTo>
                    <a:pt x="2708" y="565"/>
                    <a:pt x="2766" y="588"/>
                    <a:pt x="2813" y="588"/>
                  </a:cubicBezTo>
                  <a:cubicBezTo>
                    <a:pt x="2913" y="588"/>
                    <a:pt x="2952" y="504"/>
                    <a:pt x="2952" y="420"/>
                  </a:cubicBezTo>
                  <a:lnTo>
                    <a:pt x="2952" y="420"/>
                  </a:lnTo>
                  <a:close/>
                  <a:moveTo>
                    <a:pt x="2679" y="501"/>
                  </a:moveTo>
                  <a:lnTo>
                    <a:pt x="2679" y="501"/>
                  </a:lnTo>
                  <a:cubicBezTo>
                    <a:pt x="2679" y="391"/>
                    <a:pt x="2802" y="374"/>
                    <a:pt x="2897" y="374"/>
                  </a:cubicBezTo>
                  <a:lnTo>
                    <a:pt x="2952" y="374"/>
                  </a:lnTo>
                  <a:lnTo>
                    <a:pt x="2952" y="349"/>
                  </a:lnTo>
                  <a:cubicBezTo>
                    <a:pt x="2952" y="270"/>
                    <a:pt x="2906" y="234"/>
                    <a:pt x="2835" y="234"/>
                  </a:cubicBezTo>
                  <a:cubicBezTo>
                    <a:pt x="2789" y="234"/>
                    <a:pt x="2749" y="252"/>
                    <a:pt x="2719" y="279"/>
                  </a:cubicBezTo>
                  <a:lnTo>
                    <a:pt x="2703" y="258"/>
                  </a:lnTo>
                  <a:cubicBezTo>
                    <a:pt x="2736" y="227"/>
                    <a:pt x="2786" y="208"/>
                    <a:pt x="2837" y="208"/>
                  </a:cubicBezTo>
                  <a:cubicBezTo>
                    <a:pt x="2923" y="208"/>
                    <a:pt x="2980" y="253"/>
                    <a:pt x="2980" y="348"/>
                  </a:cubicBezTo>
                  <a:lnTo>
                    <a:pt x="2980" y="516"/>
                  </a:lnTo>
                  <a:cubicBezTo>
                    <a:pt x="2980" y="545"/>
                    <a:pt x="2983" y="581"/>
                    <a:pt x="2987" y="602"/>
                  </a:cubicBezTo>
                  <a:lnTo>
                    <a:pt x="2959" y="602"/>
                  </a:lnTo>
                  <a:cubicBezTo>
                    <a:pt x="2956" y="581"/>
                    <a:pt x="2953" y="541"/>
                    <a:pt x="2953" y="520"/>
                  </a:cubicBezTo>
                  <a:lnTo>
                    <a:pt x="2951" y="520"/>
                  </a:lnTo>
                  <a:cubicBezTo>
                    <a:pt x="2925" y="583"/>
                    <a:pt x="2869" y="612"/>
                    <a:pt x="2808" y="612"/>
                  </a:cubicBezTo>
                  <a:cubicBezTo>
                    <a:pt x="2746" y="612"/>
                    <a:pt x="2679" y="579"/>
                    <a:pt x="2679" y="501"/>
                  </a:cubicBezTo>
                  <a:lnTo>
                    <a:pt x="2679" y="501"/>
                  </a:lnTo>
                  <a:close/>
                  <a:moveTo>
                    <a:pt x="2305" y="796"/>
                  </a:moveTo>
                  <a:lnTo>
                    <a:pt x="2305" y="796"/>
                  </a:lnTo>
                  <a:lnTo>
                    <a:pt x="2310" y="769"/>
                  </a:lnTo>
                  <a:cubicBezTo>
                    <a:pt x="2319" y="772"/>
                    <a:pt x="2332" y="774"/>
                    <a:pt x="2344" y="774"/>
                  </a:cubicBezTo>
                  <a:cubicBezTo>
                    <a:pt x="2387" y="774"/>
                    <a:pt x="2407" y="740"/>
                    <a:pt x="2421" y="702"/>
                  </a:cubicBezTo>
                  <a:lnTo>
                    <a:pt x="2456" y="609"/>
                  </a:lnTo>
                  <a:lnTo>
                    <a:pt x="2301" y="220"/>
                  </a:lnTo>
                  <a:lnTo>
                    <a:pt x="2334" y="220"/>
                  </a:lnTo>
                  <a:lnTo>
                    <a:pt x="2472" y="576"/>
                  </a:lnTo>
                  <a:lnTo>
                    <a:pt x="2602" y="220"/>
                  </a:lnTo>
                  <a:lnTo>
                    <a:pt x="2635" y="220"/>
                  </a:lnTo>
                  <a:lnTo>
                    <a:pt x="2444" y="719"/>
                  </a:lnTo>
                  <a:cubicBezTo>
                    <a:pt x="2425" y="770"/>
                    <a:pt x="2396" y="801"/>
                    <a:pt x="2344" y="801"/>
                  </a:cubicBezTo>
                  <a:cubicBezTo>
                    <a:pt x="2332" y="801"/>
                    <a:pt x="2315" y="799"/>
                    <a:pt x="2305" y="796"/>
                  </a:cubicBezTo>
                  <a:lnTo>
                    <a:pt x="2305" y="796"/>
                  </a:lnTo>
                  <a:close/>
                  <a:moveTo>
                    <a:pt x="2172" y="220"/>
                  </a:moveTo>
                  <a:lnTo>
                    <a:pt x="2172" y="220"/>
                  </a:lnTo>
                  <a:lnTo>
                    <a:pt x="2202" y="220"/>
                  </a:lnTo>
                  <a:lnTo>
                    <a:pt x="2202" y="602"/>
                  </a:lnTo>
                  <a:lnTo>
                    <a:pt x="2172" y="602"/>
                  </a:lnTo>
                  <a:lnTo>
                    <a:pt x="2172" y="220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2" y="76"/>
                    <a:pt x="2162" y="59"/>
                  </a:cubicBezTo>
                  <a:cubicBezTo>
                    <a:pt x="2162" y="44"/>
                    <a:pt x="2174" y="33"/>
                    <a:pt x="2187" y="33"/>
                  </a:cubicBezTo>
                  <a:cubicBezTo>
                    <a:pt x="2200" y="33"/>
                    <a:pt x="2212" y="44"/>
                    <a:pt x="2212" y="59"/>
                  </a:cubicBezTo>
                  <a:cubicBezTo>
                    <a:pt x="2212" y="76"/>
                    <a:pt x="2200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1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90" y="602"/>
                  </a:lnTo>
                  <a:lnTo>
                    <a:pt x="1851" y="602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9"/>
                  </a:moveTo>
                  <a:lnTo>
                    <a:pt x="1422" y="39"/>
                  </a:lnTo>
                  <a:cubicBezTo>
                    <a:pt x="1428" y="39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9"/>
                  </a:lnTo>
                  <a:lnTo>
                    <a:pt x="1422" y="39"/>
                  </a:lnTo>
                  <a:lnTo>
                    <a:pt x="1422" y="39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4"/>
                    <a:pt x="1437" y="31"/>
                  </a:cubicBezTo>
                  <a:cubicBezTo>
                    <a:pt x="1437" y="38"/>
                    <a:pt x="1433" y="41"/>
                    <a:pt x="1427" y="42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3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3"/>
                    <a:pt x="1440" y="9"/>
                    <a:pt x="1423" y="9"/>
                  </a:cubicBezTo>
                  <a:cubicBezTo>
                    <a:pt x="1406" y="9"/>
                    <a:pt x="1392" y="23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3" y="5"/>
                    <a:pt x="1458" y="21"/>
                    <a:pt x="1458" y="40"/>
                  </a:cubicBezTo>
                  <a:cubicBezTo>
                    <a:pt x="1458" y="59"/>
                    <a:pt x="1443" y="75"/>
                    <a:pt x="1423" y="75"/>
                  </a:cubicBezTo>
                  <a:cubicBezTo>
                    <a:pt x="1404" y="75"/>
                    <a:pt x="1388" y="59"/>
                    <a:pt x="1388" y="40"/>
                  </a:cubicBezTo>
                  <a:cubicBezTo>
                    <a:pt x="1388" y="21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8"/>
                    <a:pt x="1187" y="28"/>
                  </a:cubicBezTo>
                  <a:cubicBezTo>
                    <a:pt x="1115" y="28"/>
                    <a:pt x="1037" y="69"/>
                    <a:pt x="1037" y="155"/>
                  </a:cubicBezTo>
                  <a:cubicBezTo>
                    <a:pt x="1037" y="337"/>
                    <a:pt x="1354" y="256"/>
                    <a:pt x="1354" y="457"/>
                  </a:cubicBezTo>
                  <a:cubicBezTo>
                    <a:pt x="1354" y="563"/>
                    <a:pt x="1267" y="617"/>
                    <a:pt x="1172" y="617"/>
                  </a:cubicBezTo>
                  <a:cubicBezTo>
                    <a:pt x="1100" y="617"/>
                    <a:pt x="1037" y="591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9"/>
                  </a:cubicBezTo>
                  <a:cubicBezTo>
                    <a:pt x="1322" y="279"/>
                    <a:pt x="1006" y="359"/>
                    <a:pt x="1006" y="156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4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1"/>
                  </a:moveTo>
                  <a:lnTo>
                    <a:pt x="526" y="411"/>
                  </a:lnTo>
                  <a:lnTo>
                    <a:pt x="832" y="411"/>
                  </a:lnTo>
                  <a:lnTo>
                    <a:pt x="681" y="44"/>
                  </a:lnTo>
                  <a:lnTo>
                    <a:pt x="526" y="411"/>
                  </a:lnTo>
                  <a:lnTo>
                    <a:pt x="526" y="411"/>
                  </a:lnTo>
                  <a:close/>
                  <a:moveTo>
                    <a:pt x="446" y="602"/>
                  </a:moveTo>
                  <a:lnTo>
                    <a:pt x="446" y="602"/>
                  </a:lnTo>
                  <a:lnTo>
                    <a:pt x="412" y="602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2"/>
                  </a:lnTo>
                  <a:lnTo>
                    <a:pt x="911" y="602"/>
                  </a:lnTo>
                  <a:lnTo>
                    <a:pt x="843" y="438"/>
                  </a:lnTo>
                  <a:lnTo>
                    <a:pt x="514" y="438"/>
                  </a:lnTo>
                  <a:lnTo>
                    <a:pt x="446" y="602"/>
                  </a:lnTo>
                  <a:lnTo>
                    <a:pt x="446" y="602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8"/>
                    <a:pt x="191" y="28"/>
                  </a:cubicBezTo>
                  <a:cubicBezTo>
                    <a:pt x="118" y="28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3"/>
                    <a:pt x="270" y="617"/>
                    <a:pt x="175" y="617"/>
                  </a:cubicBezTo>
                  <a:cubicBezTo>
                    <a:pt x="103" y="617"/>
                    <a:pt x="40" y="591"/>
                    <a:pt x="0" y="542"/>
                  </a:cubicBezTo>
                  <a:lnTo>
                    <a:pt x="21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9"/>
                  </a:cubicBezTo>
                  <a:cubicBezTo>
                    <a:pt x="326" y="279"/>
                    <a:pt x="10" y="359"/>
                    <a:pt x="10" y="156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6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416" y="456"/>
              <a:ext cx="895" cy="595"/>
            </a:xfrm>
            <a:custGeom>
              <a:avLst/>
              <a:gdLst>
                <a:gd name="T0" fmla="*/ 1437 w 1489"/>
                <a:gd name="T1" fmla="*/ 937 h 976"/>
                <a:gd name="T2" fmla="*/ 1446 w 1489"/>
                <a:gd name="T3" fmla="*/ 922 h 976"/>
                <a:gd name="T4" fmla="*/ 1444 w 1489"/>
                <a:gd name="T5" fmla="*/ 937 h 976"/>
                <a:gd name="T6" fmla="*/ 1437 w 1489"/>
                <a:gd name="T7" fmla="*/ 937 h 976"/>
                <a:gd name="T8" fmla="*/ 1432 w 1489"/>
                <a:gd name="T9" fmla="*/ 958 h 976"/>
                <a:gd name="T10" fmla="*/ 1437 w 1489"/>
                <a:gd name="T11" fmla="*/ 941 h 976"/>
                <a:gd name="T12" fmla="*/ 1455 w 1489"/>
                <a:gd name="T13" fmla="*/ 958 h 976"/>
                <a:gd name="T14" fmla="*/ 1449 w 1489"/>
                <a:gd name="T15" fmla="*/ 940 h 976"/>
                <a:gd name="T16" fmla="*/ 1446 w 1489"/>
                <a:gd name="T17" fmla="*/ 918 h 976"/>
                <a:gd name="T18" fmla="*/ 1432 w 1489"/>
                <a:gd name="T19" fmla="*/ 958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8 w 1489"/>
                <a:gd name="T37" fmla="*/ 975 h 976"/>
                <a:gd name="T38" fmla="*/ 286 w 1489"/>
                <a:gd name="T39" fmla="*/ 976 h 976"/>
                <a:gd name="T40" fmla="*/ 239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7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7 w 1489"/>
                <a:gd name="T57" fmla="*/ 900 h 976"/>
                <a:gd name="T58" fmla="*/ 1191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5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7"/>
                  </a:moveTo>
                  <a:lnTo>
                    <a:pt x="1437" y="937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4"/>
                    <a:pt x="1455" y="929"/>
                  </a:cubicBezTo>
                  <a:cubicBezTo>
                    <a:pt x="1455" y="935"/>
                    <a:pt x="1450" y="937"/>
                    <a:pt x="1444" y="937"/>
                  </a:cubicBezTo>
                  <a:lnTo>
                    <a:pt x="1437" y="937"/>
                  </a:lnTo>
                  <a:lnTo>
                    <a:pt x="1437" y="937"/>
                  </a:lnTo>
                  <a:close/>
                  <a:moveTo>
                    <a:pt x="1432" y="958"/>
                  </a:moveTo>
                  <a:lnTo>
                    <a:pt x="1432" y="958"/>
                  </a:lnTo>
                  <a:lnTo>
                    <a:pt x="1437" y="958"/>
                  </a:lnTo>
                  <a:lnTo>
                    <a:pt x="1437" y="941"/>
                  </a:lnTo>
                  <a:lnTo>
                    <a:pt x="1444" y="941"/>
                  </a:lnTo>
                  <a:lnTo>
                    <a:pt x="1455" y="958"/>
                  </a:lnTo>
                  <a:lnTo>
                    <a:pt x="1461" y="958"/>
                  </a:lnTo>
                  <a:lnTo>
                    <a:pt x="1449" y="940"/>
                  </a:lnTo>
                  <a:cubicBezTo>
                    <a:pt x="1454" y="939"/>
                    <a:pt x="1459" y="936"/>
                    <a:pt x="1459" y="930"/>
                  </a:cubicBezTo>
                  <a:cubicBezTo>
                    <a:pt x="1459" y="922"/>
                    <a:pt x="1453" y="918"/>
                    <a:pt x="1446" y="918"/>
                  </a:cubicBezTo>
                  <a:lnTo>
                    <a:pt x="1432" y="918"/>
                  </a:lnTo>
                  <a:lnTo>
                    <a:pt x="1432" y="958"/>
                  </a:lnTo>
                  <a:lnTo>
                    <a:pt x="1432" y="958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1"/>
                    <a:pt x="1428" y="907"/>
                    <a:pt x="1445" y="907"/>
                  </a:cubicBezTo>
                  <a:cubicBezTo>
                    <a:pt x="1462" y="907"/>
                    <a:pt x="1476" y="921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8"/>
                    <a:pt x="1425" y="973"/>
                    <a:pt x="1445" y="973"/>
                  </a:cubicBezTo>
                  <a:cubicBezTo>
                    <a:pt x="1464" y="973"/>
                    <a:pt x="1480" y="958"/>
                    <a:pt x="1480" y="938"/>
                  </a:cubicBezTo>
                  <a:cubicBezTo>
                    <a:pt x="1480" y="919"/>
                    <a:pt x="1464" y="903"/>
                    <a:pt x="1445" y="903"/>
                  </a:cubicBezTo>
                  <a:cubicBezTo>
                    <a:pt x="1425" y="903"/>
                    <a:pt x="1410" y="919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6"/>
                    <a:pt x="1188" y="975"/>
                  </a:cubicBezTo>
                  <a:lnTo>
                    <a:pt x="300" y="975"/>
                  </a:lnTo>
                  <a:cubicBezTo>
                    <a:pt x="296" y="976"/>
                    <a:pt x="291" y="976"/>
                    <a:pt x="286" y="976"/>
                  </a:cubicBezTo>
                  <a:cubicBezTo>
                    <a:pt x="128" y="976"/>
                    <a:pt x="0" y="848"/>
                    <a:pt x="0" y="690"/>
                  </a:cubicBezTo>
                  <a:cubicBezTo>
                    <a:pt x="0" y="549"/>
                    <a:pt x="104" y="431"/>
                    <a:pt x="239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3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8"/>
                    <a:pt x="909" y="136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70"/>
                    <a:pt x="842" y="168"/>
                    <a:pt x="840" y="167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9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7" y="900"/>
                  </a:cubicBezTo>
                  <a:lnTo>
                    <a:pt x="298" y="900"/>
                  </a:lnTo>
                  <a:lnTo>
                    <a:pt x="1191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3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3" y="318"/>
                    <a:pt x="1161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4" y="292"/>
                    <a:pt x="1104" y="279"/>
                    <a:pt x="1071" y="279"/>
                  </a:cubicBezTo>
                  <a:cubicBezTo>
                    <a:pt x="1071" y="279"/>
                    <a:pt x="1070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8"/>
                  </a:cubicBezTo>
                  <a:lnTo>
                    <a:pt x="766" y="777"/>
                  </a:lnTo>
                  <a:cubicBezTo>
                    <a:pt x="760" y="791"/>
                    <a:pt x="746" y="800"/>
                    <a:pt x="731" y="800"/>
                  </a:cubicBezTo>
                  <a:cubicBezTo>
                    <a:pt x="726" y="800"/>
                    <a:pt x="721" y="798"/>
                    <a:pt x="716" y="796"/>
                  </a:cubicBezTo>
                  <a:cubicBezTo>
                    <a:pt x="705" y="792"/>
                    <a:pt x="698" y="783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4" y="361"/>
                  </a:cubicBezTo>
                  <a:cubicBezTo>
                    <a:pt x="574" y="353"/>
                    <a:pt x="596" y="362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3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2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6"/>
                    <a:pt x="1205" y="254"/>
                  </a:cubicBezTo>
                  <a:cubicBezTo>
                    <a:pt x="1208" y="256"/>
                    <a:pt x="1210" y="258"/>
                    <a:pt x="1211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7"/>
                    <a:pt x="1240" y="291"/>
                    <a:pt x="1249" y="307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8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40843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3159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&amp; Content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6946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ya - Title, Subtitle &amp; Content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1093537" y="640080"/>
            <a:ext cx="5301234" cy="274320"/>
          </a:xfr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rgbClr val="19BBB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>
            <a:noAutofit/>
          </a:bodyPr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19BBB7"/>
              </a:buClr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sz="135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sz="105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sz="900" baseline="0">
                <a:latin typeface="+mj-lt"/>
              </a:defRPr>
            </a:lvl4pPr>
            <a:lvl5pPr>
              <a:buClr>
                <a:srgbClr val="19BBB7"/>
              </a:buClr>
              <a:defRPr sz="750" baseline="0"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475412" y="1014984"/>
            <a:ext cx="2914650" cy="3639312"/>
          </a:xfrm>
        </p:spPr>
        <p:txBody>
          <a:bodyPr wrap="square">
            <a:normAutofit/>
          </a:bodyPr>
          <a:lstStyle>
            <a:lvl1pPr>
              <a:buClr>
                <a:srgbClr val="19BBB7"/>
              </a:buClr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19BBB7"/>
              </a:buCl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19BBB7"/>
              </a:buClr>
              <a:defRPr baseline="0">
                <a:latin typeface="+mj-lt"/>
              </a:defRPr>
            </a:lvl4pPr>
            <a:lvl5pPr>
              <a:buClr>
                <a:srgbClr val="19BBB7"/>
              </a:buCl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ontent with Capti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2357"/>
            <a:ext cx="234543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14984"/>
            <a:ext cx="2345436" cy="300082"/>
          </a:xfrm>
        </p:spPr>
        <p:txBody>
          <a:bodyPr lIns="91440" rIns="91440" anchor="t" anchorCtr="0">
            <a:spAutoFit/>
          </a:bodyPr>
          <a:lstStyle>
            <a:lvl1pPr algn="ctr" defTabSz="137160">
              <a:defRPr sz="135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192025"/>
            <a:ext cx="4512564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i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050" b="1">
                <a:solidFill>
                  <a:schemeClr val="bg1"/>
                </a:solidFill>
              </a:defRPr>
            </a:lvl2pPr>
            <a:lvl3pPr marL="137160" indent="0" algn="r">
              <a:buFontTx/>
              <a:buNone/>
              <a:defRPr sz="1050" b="1">
                <a:solidFill>
                  <a:schemeClr val="bg1"/>
                </a:solidFill>
              </a:defRPr>
            </a:lvl3pPr>
            <a:lvl4pPr marL="274320" indent="0" algn="r">
              <a:buFontTx/>
              <a:buNone/>
              <a:defRPr sz="1050" b="1">
                <a:solidFill>
                  <a:schemeClr val="bg1"/>
                </a:solidFill>
              </a:defRPr>
            </a:lvl4pPr>
            <a:lvl5pPr marL="411480" indent="0" algn="r">
              <a:buFontTx/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1489934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5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6" name="Group 9"/>
          <p:cNvGrpSpPr>
            <a:grpSpLocks noChangeAspect="1"/>
          </p:cNvGrpSpPr>
          <p:nvPr userDrawn="1"/>
        </p:nvGrpSpPr>
        <p:grpSpPr bwMode="auto">
          <a:xfrm>
            <a:off x="205741" y="137160"/>
            <a:ext cx="68696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ya - Case Study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 userDrawn="1"/>
        </p:nvSpPr>
        <p:spPr>
          <a:xfrm>
            <a:off x="4880460" y="37609"/>
            <a:ext cx="197754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4882702" cy="429768"/>
          </a:xfrm>
        </p:spPr>
        <p:txBody>
          <a:bodyPr lIns="182880" rIns="182880"/>
          <a:lstStyle>
            <a:lvl1pPr algn="ctr">
              <a:defRPr sz="165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82702" y="1052958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5"/>
            <a:ext cx="4882703" cy="4085003"/>
          </a:xfrm>
        </p:spPr>
        <p:txBody>
          <a:bodyPr wrap="square" lIns="365760" rIns="274320" anchor="t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sz="1350" baseline="0">
                <a:latin typeface="+mn-lt"/>
              </a:defRPr>
            </a:lvl2pPr>
            <a:lvl3pPr>
              <a:defRPr sz="12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1575122"/>
            <a:ext cx="1836000" cy="2068474"/>
          </a:xfrm>
        </p:spPr>
        <p:txBody>
          <a:bodyPr wrap="square" anchor="t">
            <a:norm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649609"/>
            <a:ext cx="1837944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948795" y="3941854"/>
            <a:ext cx="1837944" cy="502920"/>
          </a:xfrm>
        </p:spPr>
        <p:txBody>
          <a:bodyPr wrap="square" anchor="t">
            <a:norm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47292"/>
            <a:ext cx="685800" cy="196208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80460" y="4735984"/>
            <a:ext cx="1113740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4882701" cy="184150"/>
          </a:xfrm>
        </p:spPr>
        <p:txBody>
          <a:bodyPr>
            <a:noAutofit/>
          </a:bodyPr>
          <a:lstStyle>
            <a:lvl1pPr marL="0" indent="0" algn="ctr">
              <a:buNone/>
              <a:defRPr sz="900" baseline="0"/>
            </a:lvl1pPr>
            <a:lvl2pPr marL="137160" indent="0">
              <a:buNone/>
              <a:defRPr/>
            </a:lvl2pPr>
            <a:lvl3pPr marL="274320" indent="0">
              <a:buNone/>
              <a:defRPr/>
            </a:lvl3pPr>
            <a:lvl4pPr marL="411480" indent="0">
              <a:buNone/>
              <a:defRPr/>
            </a:lvl4pPr>
            <a:lvl5pPr marL="54864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  <p:sp>
        <p:nvSpPr>
          <p:cNvPr id="42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5974991" y="140452"/>
            <a:ext cx="685800" cy="636169"/>
            <a:chOff x="3100388" y="1555751"/>
            <a:chExt cx="2932113" cy="2039938"/>
          </a:xfrm>
          <a:solidFill>
            <a:schemeClr val="bg1"/>
          </a:solidFill>
        </p:grpSpPr>
        <p:grpSp>
          <p:nvGrpSpPr>
            <p:cNvPr id="45" name="Group 44"/>
            <p:cNvGrpSpPr/>
            <p:nvPr userDrawn="1"/>
          </p:nvGrpSpPr>
          <p:grpSpPr>
            <a:xfrm>
              <a:off x="3100388" y="2832101"/>
              <a:ext cx="2932113" cy="763588"/>
              <a:chOff x="3100388" y="2832101"/>
              <a:chExt cx="2932113" cy="763588"/>
            </a:xfrm>
            <a:grpFill/>
          </p:grpSpPr>
          <p:sp>
            <p:nvSpPr>
              <p:cNvPr id="49" name="Freeform 19"/>
              <p:cNvSpPr>
                <a:spLocks/>
              </p:cNvSpPr>
              <p:nvPr userDrawn="1"/>
            </p:nvSpPr>
            <p:spPr bwMode="auto">
              <a:xfrm>
                <a:off x="3100388" y="2832101"/>
                <a:ext cx="339725" cy="588963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20"/>
              <p:cNvSpPr>
                <a:spLocks noEditPoints="1"/>
              </p:cNvSpPr>
              <p:nvPr userDrawn="1"/>
            </p:nvSpPr>
            <p:spPr bwMode="auto">
              <a:xfrm>
                <a:off x="3492501" y="2847976"/>
                <a:ext cx="506413" cy="557213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21"/>
              <p:cNvSpPr>
                <a:spLocks/>
              </p:cNvSpPr>
              <p:nvPr userDrawn="1"/>
            </p:nvSpPr>
            <p:spPr bwMode="auto">
              <a:xfrm>
                <a:off x="4048126" y="2832101"/>
                <a:ext cx="339725" cy="588963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22"/>
              <p:cNvSpPr>
                <a:spLocks noEditPoints="1"/>
              </p:cNvSpPr>
              <p:nvPr userDrawn="1"/>
            </p:nvSpPr>
            <p:spPr bwMode="auto">
              <a:xfrm>
                <a:off x="4421188" y="2836863"/>
                <a:ext cx="66675" cy="6508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Freeform 23"/>
              <p:cNvSpPr>
                <a:spLocks/>
              </p:cNvSpPr>
              <p:nvPr userDrawn="1"/>
            </p:nvSpPr>
            <p:spPr bwMode="auto">
              <a:xfrm>
                <a:off x="4649788" y="2847976"/>
                <a:ext cx="460375" cy="557213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24"/>
              <p:cNvSpPr>
                <a:spLocks noEditPoints="1"/>
              </p:cNvSpPr>
              <p:nvPr userDrawn="1"/>
            </p:nvSpPr>
            <p:spPr bwMode="auto">
              <a:xfrm>
                <a:off x="5157788" y="2862263"/>
                <a:ext cx="47625" cy="54292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25"/>
              <p:cNvSpPr>
                <a:spLocks/>
              </p:cNvSpPr>
              <p:nvPr userDrawn="1"/>
            </p:nvSpPr>
            <p:spPr bwMode="auto">
              <a:xfrm>
                <a:off x="5289551" y="3041651"/>
                <a:ext cx="317500" cy="554038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26"/>
              <p:cNvSpPr>
                <a:spLocks noEditPoints="1"/>
              </p:cNvSpPr>
              <p:nvPr userDrawn="1"/>
            </p:nvSpPr>
            <p:spPr bwMode="auto">
              <a:xfrm>
                <a:off x="5649913" y="3028951"/>
                <a:ext cx="293688" cy="387350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27"/>
              <p:cNvSpPr>
                <a:spLocks noEditPoints="1"/>
              </p:cNvSpPr>
              <p:nvPr userDrawn="1"/>
            </p:nvSpPr>
            <p:spPr bwMode="auto">
              <a:xfrm>
                <a:off x="5938838" y="3028951"/>
                <a:ext cx="93663" cy="47625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46" name="Group 45"/>
            <p:cNvGrpSpPr/>
            <p:nvPr userDrawn="1"/>
          </p:nvGrpSpPr>
          <p:grpSpPr>
            <a:xfrm>
              <a:off x="3857626" y="1555751"/>
              <a:ext cx="1419225" cy="930275"/>
              <a:chOff x="3857626" y="1555751"/>
              <a:chExt cx="1419225" cy="930275"/>
            </a:xfrm>
            <a:grpFill/>
          </p:grpSpPr>
          <p:sp>
            <p:nvSpPr>
              <p:cNvPr id="47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36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ya Teal Section">
    <p:bg>
      <p:bgPr>
        <a:gradFill>
          <a:gsLst>
            <a:gs pos="0">
              <a:srgbClr val="19BBB7"/>
            </a:gs>
            <a:gs pos="100000">
              <a:srgbClr val="0072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4005"/>
            <a:ext cx="6858000" cy="461665"/>
          </a:xfrm>
        </p:spPr>
        <p:txBody>
          <a:bodyPr anchor="b" anchorCtr="0">
            <a:spAutoFit/>
          </a:bodyPr>
          <a:lstStyle>
            <a:lvl1pPr algn="ctr"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5"/>
            <a:ext cx="6858000" cy="290272"/>
          </a:xfrm>
        </p:spPr>
        <p:txBody>
          <a:bodyPr anchor="t">
            <a:spAutoFit/>
          </a:bodyPr>
          <a:lstStyle>
            <a:lvl1pPr marL="0" indent="-137160" algn="ctr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rgbClr val="00C3D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2777491" y="365760"/>
            <a:ext cx="1262771" cy="356616"/>
            <a:chOff x="1416" y="456"/>
            <a:chExt cx="2880" cy="610"/>
          </a:xfrm>
          <a:solidFill>
            <a:schemeClr val="bg1"/>
          </a:solidFill>
        </p:grpSpPr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451" y="578"/>
              <a:ext cx="1845" cy="488"/>
            </a:xfrm>
            <a:custGeom>
              <a:avLst/>
              <a:gdLst>
                <a:gd name="T0" fmla="*/ 3043 w 3068"/>
                <a:gd name="T1" fmla="*/ 214 h 801"/>
                <a:gd name="T2" fmla="*/ 3025 w 3068"/>
                <a:gd name="T3" fmla="*/ 221 h 801"/>
                <a:gd name="T4" fmla="*/ 3021 w 3068"/>
                <a:gd name="T5" fmla="*/ 203 h 801"/>
                <a:gd name="T6" fmla="*/ 3047 w 3068"/>
                <a:gd name="T7" fmla="*/ 214 h 801"/>
                <a:gd name="T8" fmla="*/ 3044 w 3068"/>
                <a:gd name="T9" fmla="*/ 242 h 801"/>
                <a:gd name="T10" fmla="*/ 3025 w 3068"/>
                <a:gd name="T11" fmla="*/ 242 h 801"/>
                <a:gd name="T12" fmla="*/ 3021 w 3068"/>
                <a:gd name="T13" fmla="*/ 203 h 801"/>
                <a:gd name="T14" fmla="*/ 3064 w 3068"/>
                <a:gd name="T15" fmla="*/ 223 h 801"/>
                <a:gd name="T16" fmla="*/ 3033 w 3068"/>
                <a:gd name="T17" fmla="*/ 254 h 801"/>
                <a:gd name="T18" fmla="*/ 3033 w 3068"/>
                <a:gd name="T19" fmla="*/ 188 h 801"/>
                <a:gd name="T20" fmla="*/ 2998 w 3068"/>
                <a:gd name="T21" fmla="*/ 223 h 801"/>
                <a:gd name="T22" fmla="*/ 2952 w 3068"/>
                <a:gd name="T23" fmla="*/ 420 h 801"/>
                <a:gd name="T24" fmla="*/ 2905 w 3068"/>
                <a:gd name="T25" fmla="*/ 398 h 801"/>
                <a:gd name="T26" fmla="*/ 2952 w 3068"/>
                <a:gd name="T27" fmla="*/ 420 h 801"/>
                <a:gd name="T28" fmla="*/ 2679 w 3068"/>
                <a:gd name="T29" fmla="*/ 501 h 801"/>
                <a:gd name="T30" fmla="*/ 2952 w 3068"/>
                <a:gd name="T31" fmla="*/ 349 h 801"/>
                <a:gd name="T32" fmla="*/ 2703 w 3068"/>
                <a:gd name="T33" fmla="*/ 258 h 801"/>
                <a:gd name="T34" fmla="*/ 2980 w 3068"/>
                <a:gd name="T35" fmla="*/ 516 h 801"/>
                <a:gd name="T36" fmla="*/ 2953 w 3068"/>
                <a:gd name="T37" fmla="*/ 520 h 801"/>
                <a:gd name="T38" fmla="*/ 2679 w 3068"/>
                <a:gd name="T39" fmla="*/ 501 h 801"/>
                <a:gd name="T40" fmla="*/ 2305 w 3068"/>
                <a:gd name="T41" fmla="*/ 796 h 801"/>
                <a:gd name="T42" fmla="*/ 2421 w 3068"/>
                <a:gd name="T43" fmla="*/ 702 h 801"/>
                <a:gd name="T44" fmla="*/ 2334 w 3068"/>
                <a:gd name="T45" fmla="*/ 220 h 801"/>
                <a:gd name="T46" fmla="*/ 2635 w 3068"/>
                <a:gd name="T47" fmla="*/ 220 h 801"/>
                <a:gd name="T48" fmla="*/ 2305 w 3068"/>
                <a:gd name="T49" fmla="*/ 796 h 801"/>
                <a:gd name="T50" fmla="*/ 2172 w 3068"/>
                <a:gd name="T51" fmla="*/ 220 h 801"/>
                <a:gd name="T52" fmla="*/ 2172 w 3068"/>
                <a:gd name="T53" fmla="*/ 602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1 w 3068"/>
                <a:gd name="T63" fmla="*/ 602 h 801"/>
                <a:gd name="T64" fmla="*/ 1869 w 3068"/>
                <a:gd name="T65" fmla="*/ 566 h 801"/>
                <a:gd name="T66" fmla="*/ 1422 w 3068"/>
                <a:gd name="T67" fmla="*/ 39 h 801"/>
                <a:gd name="T68" fmla="*/ 1415 w 3068"/>
                <a:gd name="T69" fmla="*/ 24 h 801"/>
                <a:gd name="T70" fmla="*/ 1422 w 3068"/>
                <a:gd name="T71" fmla="*/ 39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5 h 801"/>
                <a:gd name="T88" fmla="*/ 1423 w 3068"/>
                <a:gd name="T89" fmla="*/ 5 h 801"/>
                <a:gd name="T90" fmla="*/ 1187 w 3068"/>
                <a:gd name="T91" fmla="*/ 28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1 h 801"/>
                <a:gd name="T102" fmla="*/ 526 w 3068"/>
                <a:gd name="T103" fmla="*/ 411 h 801"/>
                <a:gd name="T104" fmla="*/ 412 w 3068"/>
                <a:gd name="T105" fmla="*/ 602 h 801"/>
                <a:gd name="T106" fmla="*/ 945 w 3068"/>
                <a:gd name="T107" fmla="*/ 602 h 801"/>
                <a:gd name="T108" fmla="*/ 514 w 3068"/>
                <a:gd name="T109" fmla="*/ 438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9 h 801"/>
                <a:gd name="T118" fmla="*/ 346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1"/>
                  </a:moveTo>
                  <a:lnTo>
                    <a:pt x="3032" y="221"/>
                  </a:lnTo>
                  <a:cubicBezTo>
                    <a:pt x="3038" y="221"/>
                    <a:pt x="3043" y="220"/>
                    <a:pt x="3043" y="214"/>
                  </a:cubicBezTo>
                  <a:cubicBezTo>
                    <a:pt x="3043" y="208"/>
                    <a:pt x="3038" y="207"/>
                    <a:pt x="3034" y="207"/>
                  </a:cubicBezTo>
                  <a:lnTo>
                    <a:pt x="3025" y="207"/>
                  </a:lnTo>
                  <a:lnTo>
                    <a:pt x="3025" y="221"/>
                  </a:lnTo>
                  <a:lnTo>
                    <a:pt x="3032" y="221"/>
                  </a:lnTo>
                  <a:lnTo>
                    <a:pt x="3032" y="221"/>
                  </a:lnTo>
                  <a:close/>
                  <a:moveTo>
                    <a:pt x="3021" y="203"/>
                  </a:moveTo>
                  <a:lnTo>
                    <a:pt x="3021" y="203"/>
                  </a:lnTo>
                  <a:lnTo>
                    <a:pt x="3034" y="203"/>
                  </a:lnTo>
                  <a:cubicBezTo>
                    <a:pt x="3042" y="203"/>
                    <a:pt x="3047" y="206"/>
                    <a:pt x="3047" y="214"/>
                  </a:cubicBezTo>
                  <a:cubicBezTo>
                    <a:pt x="3047" y="220"/>
                    <a:pt x="3043" y="224"/>
                    <a:pt x="3037" y="224"/>
                  </a:cubicBezTo>
                  <a:lnTo>
                    <a:pt x="3049" y="242"/>
                  </a:lnTo>
                  <a:lnTo>
                    <a:pt x="3044" y="242"/>
                  </a:lnTo>
                  <a:lnTo>
                    <a:pt x="3033" y="225"/>
                  </a:lnTo>
                  <a:lnTo>
                    <a:pt x="3025" y="225"/>
                  </a:lnTo>
                  <a:lnTo>
                    <a:pt x="3025" y="242"/>
                  </a:lnTo>
                  <a:lnTo>
                    <a:pt x="3021" y="242"/>
                  </a:lnTo>
                  <a:lnTo>
                    <a:pt x="3021" y="203"/>
                  </a:lnTo>
                  <a:lnTo>
                    <a:pt x="3021" y="203"/>
                  </a:lnTo>
                  <a:close/>
                  <a:moveTo>
                    <a:pt x="3033" y="254"/>
                  </a:moveTo>
                  <a:lnTo>
                    <a:pt x="3033" y="254"/>
                  </a:lnTo>
                  <a:cubicBezTo>
                    <a:pt x="3051" y="254"/>
                    <a:pt x="3064" y="240"/>
                    <a:pt x="3064" y="223"/>
                  </a:cubicBezTo>
                  <a:cubicBezTo>
                    <a:pt x="3064" y="205"/>
                    <a:pt x="3051" y="192"/>
                    <a:pt x="3033" y="192"/>
                  </a:cubicBezTo>
                  <a:cubicBezTo>
                    <a:pt x="3016" y="192"/>
                    <a:pt x="3002" y="205"/>
                    <a:pt x="3002" y="223"/>
                  </a:cubicBezTo>
                  <a:cubicBezTo>
                    <a:pt x="3002" y="240"/>
                    <a:pt x="3016" y="254"/>
                    <a:pt x="3033" y="254"/>
                  </a:cubicBezTo>
                  <a:lnTo>
                    <a:pt x="3033" y="254"/>
                  </a:lnTo>
                  <a:close/>
                  <a:moveTo>
                    <a:pt x="3033" y="188"/>
                  </a:moveTo>
                  <a:lnTo>
                    <a:pt x="3033" y="188"/>
                  </a:lnTo>
                  <a:cubicBezTo>
                    <a:pt x="3053" y="188"/>
                    <a:pt x="3068" y="203"/>
                    <a:pt x="3068" y="223"/>
                  </a:cubicBezTo>
                  <a:cubicBezTo>
                    <a:pt x="3068" y="242"/>
                    <a:pt x="3053" y="257"/>
                    <a:pt x="3033" y="257"/>
                  </a:cubicBezTo>
                  <a:cubicBezTo>
                    <a:pt x="3014" y="257"/>
                    <a:pt x="2998" y="242"/>
                    <a:pt x="2998" y="223"/>
                  </a:cubicBezTo>
                  <a:cubicBezTo>
                    <a:pt x="2998" y="203"/>
                    <a:pt x="3014" y="188"/>
                    <a:pt x="3033" y="188"/>
                  </a:cubicBezTo>
                  <a:lnTo>
                    <a:pt x="3033" y="188"/>
                  </a:lnTo>
                  <a:close/>
                  <a:moveTo>
                    <a:pt x="2952" y="420"/>
                  </a:moveTo>
                  <a:lnTo>
                    <a:pt x="2952" y="420"/>
                  </a:lnTo>
                  <a:lnTo>
                    <a:pt x="2952" y="398"/>
                  </a:lnTo>
                  <a:lnTo>
                    <a:pt x="2905" y="398"/>
                  </a:lnTo>
                  <a:cubicBezTo>
                    <a:pt x="2819" y="398"/>
                    <a:pt x="2708" y="411"/>
                    <a:pt x="2708" y="500"/>
                  </a:cubicBezTo>
                  <a:cubicBezTo>
                    <a:pt x="2708" y="565"/>
                    <a:pt x="2766" y="588"/>
                    <a:pt x="2813" y="588"/>
                  </a:cubicBezTo>
                  <a:cubicBezTo>
                    <a:pt x="2913" y="588"/>
                    <a:pt x="2952" y="504"/>
                    <a:pt x="2952" y="420"/>
                  </a:cubicBezTo>
                  <a:lnTo>
                    <a:pt x="2952" y="420"/>
                  </a:lnTo>
                  <a:close/>
                  <a:moveTo>
                    <a:pt x="2679" y="501"/>
                  </a:moveTo>
                  <a:lnTo>
                    <a:pt x="2679" y="501"/>
                  </a:lnTo>
                  <a:cubicBezTo>
                    <a:pt x="2679" y="391"/>
                    <a:pt x="2802" y="374"/>
                    <a:pt x="2897" y="374"/>
                  </a:cubicBezTo>
                  <a:lnTo>
                    <a:pt x="2952" y="374"/>
                  </a:lnTo>
                  <a:lnTo>
                    <a:pt x="2952" y="349"/>
                  </a:lnTo>
                  <a:cubicBezTo>
                    <a:pt x="2952" y="270"/>
                    <a:pt x="2906" y="234"/>
                    <a:pt x="2835" y="234"/>
                  </a:cubicBezTo>
                  <a:cubicBezTo>
                    <a:pt x="2789" y="234"/>
                    <a:pt x="2749" y="252"/>
                    <a:pt x="2719" y="279"/>
                  </a:cubicBezTo>
                  <a:lnTo>
                    <a:pt x="2703" y="258"/>
                  </a:lnTo>
                  <a:cubicBezTo>
                    <a:pt x="2736" y="227"/>
                    <a:pt x="2786" y="208"/>
                    <a:pt x="2837" y="208"/>
                  </a:cubicBezTo>
                  <a:cubicBezTo>
                    <a:pt x="2923" y="208"/>
                    <a:pt x="2980" y="253"/>
                    <a:pt x="2980" y="348"/>
                  </a:cubicBezTo>
                  <a:lnTo>
                    <a:pt x="2980" y="516"/>
                  </a:lnTo>
                  <a:cubicBezTo>
                    <a:pt x="2980" y="545"/>
                    <a:pt x="2983" y="581"/>
                    <a:pt x="2987" y="602"/>
                  </a:cubicBezTo>
                  <a:lnTo>
                    <a:pt x="2959" y="602"/>
                  </a:lnTo>
                  <a:cubicBezTo>
                    <a:pt x="2956" y="581"/>
                    <a:pt x="2953" y="541"/>
                    <a:pt x="2953" y="520"/>
                  </a:cubicBezTo>
                  <a:lnTo>
                    <a:pt x="2951" y="520"/>
                  </a:lnTo>
                  <a:cubicBezTo>
                    <a:pt x="2925" y="583"/>
                    <a:pt x="2869" y="612"/>
                    <a:pt x="2808" y="612"/>
                  </a:cubicBezTo>
                  <a:cubicBezTo>
                    <a:pt x="2746" y="612"/>
                    <a:pt x="2679" y="579"/>
                    <a:pt x="2679" y="501"/>
                  </a:cubicBezTo>
                  <a:lnTo>
                    <a:pt x="2679" y="501"/>
                  </a:lnTo>
                  <a:close/>
                  <a:moveTo>
                    <a:pt x="2305" y="796"/>
                  </a:moveTo>
                  <a:lnTo>
                    <a:pt x="2305" y="796"/>
                  </a:lnTo>
                  <a:lnTo>
                    <a:pt x="2310" y="769"/>
                  </a:lnTo>
                  <a:cubicBezTo>
                    <a:pt x="2319" y="772"/>
                    <a:pt x="2332" y="774"/>
                    <a:pt x="2344" y="774"/>
                  </a:cubicBezTo>
                  <a:cubicBezTo>
                    <a:pt x="2387" y="774"/>
                    <a:pt x="2407" y="740"/>
                    <a:pt x="2421" y="702"/>
                  </a:cubicBezTo>
                  <a:lnTo>
                    <a:pt x="2456" y="609"/>
                  </a:lnTo>
                  <a:lnTo>
                    <a:pt x="2301" y="220"/>
                  </a:lnTo>
                  <a:lnTo>
                    <a:pt x="2334" y="220"/>
                  </a:lnTo>
                  <a:lnTo>
                    <a:pt x="2472" y="576"/>
                  </a:lnTo>
                  <a:lnTo>
                    <a:pt x="2602" y="220"/>
                  </a:lnTo>
                  <a:lnTo>
                    <a:pt x="2635" y="220"/>
                  </a:lnTo>
                  <a:lnTo>
                    <a:pt x="2444" y="719"/>
                  </a:lnTo>
                  <a:cubicBezTo>
                    <a:pt x="2425" y="770"/>
                    <a:pt x="2396" y="801"/>
                    <a:pt x="2344" y="801"/>
                  </a:cubicBezTo>
                  <a:cubicBezTo>
                    <a:pt x="2332" y="801"/>
                    <a:pt x="2315" y="799"/>
                    <a:pt x="2305" y="796"/>
                  </a:cubicBezTo>
                  <a:lnTo>
                    <a:pt x="2305" y="796"/>
                  </a:lnTo>
                  <a:close/>
                  <a:moveTo>
                    <a:pt x="2172" y="220"/>
                  </a:moveTo>
                  <a:lnTo>
                    <a:pt x="2172" y="220"/>
                  </a:lnTo>
                  <a:lnTo>
                    <a:pt x="2202" y="220"/>
                  </a:lnTo>
                  <a:lnTo>
                    <a:pt x="2202" y="602"/>
                  </a:lnTo>
                  <a:lnTo>
                    <a:pt x="2172" y="602"/>
                  </a:lnTo>
                  <a:lnTo>
                    <a:pt x="2172" y="220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2" y="76"/>
                    <a:pt x="2162" y="59"/>
                  </a:cubicBezTo>
                  <a:cubicBezTo>
                    <a:pt x="2162" y="44"/>
                    <a:pt x="2174" y="33"/>
                    <a:pt x="2187" y="33"/>
                  </a:cubicBezTo>
                  <a:cubicBezTo>
                    <a:pt x="2200" y="33"/>
                    <a:pt x="2212" y="44"/>
                    <a:pt x="2212" y="59"/>
                  </a:cubicBezTo>
                  <a:cubicBezTo>
                    <a:pt x="2212" y="76"/>
                    <a:pt x="2200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1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90" y="602"/>
                  </a:lnTo>
                  <a:lnTo>
                    <a:pt x="1851" y="602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9"/>
                  </a:moveTo>
                  <a:lnTo>
                    <a:pt x="1422" y="39"/>
                  </a:lnTo>
                  <a:cubicBezTo>
                    <a:pt x="1428" y="39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9"/>
                  </a:lnTo>
                  <a:lnTo>
                    <a:pt x="1422" y="39"/>
                  </a:lnTo>
                  <a:lnTo>
                    <a:pt x="1422" y="39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4"/>
                    <a:pt x="1437" y="31"/>
                  </a:cubicBezTo>
                  <a:cubicBezTo>
                    <a:pt x="1437" y="38"/>
                    <a:pt x="1433" y="41"/>
                    <a:pt x="1427" y="42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3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3"/>
                    <a:pt x="1440" y="9"/>
                    <a:pt x="1423" y="9"/>
                  </a:cubicBezTo>
                  <a:cubicBezTo>
                    <a:pt x="1406" y="9"/>
                    <a:pt x="1392" y="23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3" y="5"/>
                    <a:pt x="1458" y="21"/>
                    <a:pt x="1458" y="40"/>
                  </a:cubicBezTo>
                  <a:cubicBezTo>
                    <a:pt x="1458" y="59"/>
                    <a:pt x="1443" y="75"/>
                    <a:pt x="1423" y="75"/>
                  </a:cubicBezTo>
                  <a:cubicBezTo>
                    <a:pt x="1404" y="75"/>
                    <a:pt x="1388" y="59"/>
                    <a:pt x="1388" y="40"/>
                  </a:cubicBezTo>
                  <a:cubicBezTo>
                    <a:pt x="1388" y="21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8"/>
                    <a:pt x="1187" y="28"/>
                  </a:cubicBezTo>
                  <a:cubicBezTo>
                    <a:pt x="1115" y="28"/>
                    <a:pt x="1037" y="69"/>
                    <a:pt x="1037" y="155"/>
                  </a:cubicBezTo>
                  <a:cubicBezTo>
                    <a:pt x="1037" y="337"/>
                    <a:pt x="1354" y="256"/>
                    <a:pt x="1354" y="457"/>
                  </a:cubicBezTo>
                  <a:cubicBezTo>
                    <a:pt x="1354" y="563"/>
                    <a:pt x="1267" y="617"/>
                    <a:pt x="1172" y="617"/>
                  </a:cubicBezTo>
                  <a:cubicBezTo>
                    <a:pt x="1100" y="617"/>
                    <a:pt x="1037" y="591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9"/>
                  </a:cubicBezTo>
                  <a:cubicBezTo>
                    <a:pt x="1322" y="279"/>
                    <a:pt x="1006" y="359"/>
                    <a:pt x="1006" y="156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4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1"/>
                  </a:moveTo>
                  <a:lnTo>
                    <a:pt x="526" y="411"/>
                  </a:lnTo>
                  <a:lnTo>
                    <a:pt x="832" y="411"/>
                  </a:lnTo>
                  <a:lnTo>
                    <a:pt x="681" y="44"/>
                  </a:lnTo>
                  <a:lnTo>
                    <a:pt x="526" y="411"/>
                  </a:lnTo>
                  <a:lnTo>
                    <a:pt x="526" y="411"/>
                  </a:lnTo>
                  <a:close/>
                  <a:moveTo>
                    <a:pt x="446" y="602"/>
                  </a:moveTo>
                  <a:lnTo>
                    <a:pt x="446" y="602"/>
                  </a:lnTo>
                  <a:lnTo>
                    <a:pt x="412" y="602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2"/>
                  </a:lnTo>
                  <a:lnTo>
                    <a:pt x="911" y="602"/>
                  </a:lnTo>
                  <a:lnTo>
                    <a:pt x="843" y="438"/>
                  </a:lnTo>
                  <a:lnTo>
                    <a:pt x="514" y="438"/>
                  </a:lnTo>
                  <a:lnTo>
                    <a:pt x="446" y="602"/>
                  </a:lnTo>
                  <a:lnTo>
                    <a:pt x="446" y="602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8"/>
                    <a:pt x="191" y="28"/>
                  </a:cubicBezTo>
                  <a:cubicBezTo>
                    <a:pt x="118" y="28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3"/>
                    <a:pt x="270" y="617"/>
                    <a:pt x="175" y="617"/>
                  </a:cubicBezTo>
                  <a:cubicBezTo>
                    <a:pt x="103" y="617"/>
                    <a:pt x="40" y="591"/>
                    <a:pt x="0" y="542"/>
                  </a:cubicBezTo>
                  <a:lnTo>
                    <a:pt x="21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9"/>
                  </a:cubicBezTo>
                  <a:cubicBezTo>
                    <a:pt x="326" y="279"/>
                    <a:pt x="10" y="359"/>
                    <a:pt x="10" y="156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6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416" y="456"/>
              <a:ext cx="895" cy="595"/>
            </a:xfrm>
            <a:custGeom>
              <a:avLst/>
              <a:gdLst>
                <a:gd name="T0" fmla="*/ 1437 w 1489"/>
                <a:gd name="T1" fmla="*/ 937 h 976"/>
                <a:gd name="T2" fmla="*/ 1446 w 1489"/>
                <a:gd name="T3" fmla="*/ 922 h 976"/>
                <a:gd name="T4" fmla="*/ 1444 w 1489"/>
                <a:gd name="T5" fmla="*/ 937 h 976"/>
                <a:gd name="T6" fmla="*/ 1437 w 1489"/>
                <a:gd name="T7" fmla="*/ 937 h 976"/>
                <a:gd name="T8" fmla="*/ 1432 w 1489"/>
                <a:gd name="T9" fmla="*/ 958 h 976"/>
                <a:gd name="T10" fmla="*/ 1437 w 1489"/>
                <a:gd name="T11" fmla="*/ 941 h 976"/>
                <a:gd name="T12" fmla="*/ 1455 w 1489"/>
                <a:gd name="T13" fmla="*/ 958 h 976"/>
                <a:gd name="T14" fmla="*/ 1449 w 1489"/>
                <a:gd name="T15" fmla="*/ 940 h 976"/>
                <a:gd name="T16" fmla="*/ 1446 w 1489"/>
                <a:gd name="T17" fmla="*/ 918 h 976"/>
                <a:gd name="T18" fmla="*/ 1432 w 1489"/>
                <a:gd name="T19" fmla="*/ 958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8 w 1489"/>
                <a:gd name="T37" fmla="*/ 975 h 976"/>
                <a:gd name="T38" fmla="*/ 286 w 1489"/>
                <a:gd name="T39" fmla="*/ 976 h 976"/>
                <a:gd name="T40" fmla="*/ 239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7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7 w 1489"/>
                <a:gd name="T57" fmla="*/ 900 h 976"/>
                <a:gd name="T58" fmla="*/ 1191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5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7"/>
                  </a:moveTo>
                  <a:lnTo>
                    <a:pt x="1437" y="937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4"/>
                    <a:pt x="1455" y="929"/>
                  </a:cubicBezTo>
                  <a:cubicBezTo>
                    <a:pt x="1455" y="935"/>
                    <a:pt x="1450" y="937"/>
                    <a:pt x="1444" y="937"/>
                  </a:cubicBezTo>
                  <a:lnTo>
                    <a:pt x="1437" y="937"/>
                  </a:lnTo>
                  <a:lnTo>
                    <a:pt x="1437" y="937"/>
                  </a:lnTo>
                  <a:close/>
                  <a:moveTo>
                    <a:pt x="1432" y="958"/>
                  </a:moveTo>
                  <a:lnTo>
                    <a:pt x="1432" y="958"/>
                  </a:lnTo>
                  <a:lnTo>
                    <a:pt x="1437" y="958"/>
                  </a:lnTo>
                  <a:lnTo>
                    <a:pt x="1437" y="941"/>
                  </a:lnTo>
                  <a:lnTo>
                    <a:pt x="1444" y="941"/>
                  </a:lnTo>
                  <a:lnTo>
                    <a:pt x="1455" y="958"/>
                  </a:lnTo>
                  <a:lnTo>
                    <a:pt x="1461" y="958"/>
                  </a:lnTo>
                  <a:lnTo>
                    <a:pt x="1449" y="940"/>
                  </a:lnTo>
                  <a:cubicBezTo>
                    <a:pt x="1454" y="939"/>
                    <a:pt x="1459" y="936"/>
                    <a:pt x="1459" y="930"/>
                  </a:cubicBezTo>
                  <a:cubicBezTo>
                    <a:pt x="1459" y="922"/>
                    <a:pt x="1453" y="918"/>
                    <a:pt x="1446" y="918"/>
                  </a:cubicBezTo>
                  <a:lnTo>
                    <a:pt x="1432" y="918"/>
                  </a:lnTo>
                  <a:lnTo>
                    <a:pt x="1432" y="958"/>
                  </a:lnTo>
                  <a:lnTo>
                    <a:pt x="1432" y="958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1"/>
                    <a:pt x="1428" y="907"/>
                    <a:pt x="1445" y="907"/>
                  </a:cubicBezTo>
                  <a:cubicBezTo>
                    <a:pt x="1462" y="907"/>
                    <a:pt x="1476" y="921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8"/>
                    <a:pt x="1425" y="973"/>
                    <a:pt x="1445" y="973"/>
                  </a:cubicBezTo>
                  <a:cubicBezTo>
                    <a:pt x="1464" y="973"/>
                    <a:pt x="1480" y="958"/>
                    <a:pt x="1480" y="938"/>
                  </a:cubicBezTo>
                  <a:cubicBezTo>
                    <a:pt x="1480" y="919"/>
                    <a:pt x="1464" y="903"/>
                    <a:pt x="1445" y="903"/>
                  </a:cubicBezTo>
                  <a:cubicBezTo>
                    <a:pt x="1425" y="903"/>
                    <a:pt x="1410" y="919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6"/>
                    <a:pt x="1188" y="975"/>
                  </a:cubicBezTo>
                  <a:lnTo>
                    <a:pt x="300" y="975"/>
                  </a:lnTo>
                  <a:cubicBezTo>
                    <a:pt x="296" y="976"/>
                    <a:pt x="291" y="976"/>
                    <a:pt x="286" y="976"/>
                  </a:cubicBezTo>
                  <a:cubicBezTo>
                    <a:pt x="128" y="976"/>
                    <a:pt x="0" y="848"/>
                    <a:pt x="0" y="690"/>
                  </a:cubicBezTo>
                  <a:cubicBezTo>
                    <a:pt x="0" y="549"/>
                    <a:pt x="104" y="431"/>
                    <a:pt x="239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3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8"/>
                    <a:pt x="909" y="136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70"/>
                    <a:pt x="842" y="168"/>
                    <a:pt x="840" y="167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9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7" y="900"/>
                  </a:cubicBezTo>
                  <a:lnTo>
                    <a:pt x="298" y="900"/>
                  </a:lnTo>
                  <a:lnTo>
                    <a:pt x="1191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3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3" y="318"/>
                    <a:pt x="1161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4" y="292"/>
                    <a:pt x="1104" y="279"/>
                    <a:pt x="1071" y="279"/>
                  </a:cubicBezTo>
                  <a:cubicBezTo>
                    <a:pt x="1071" y="279"/>
                    <a:pt x="1070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8"/>
                  </a:cubicBezTo>
                  <a:lnTo>
                    <a:pt x="766" y="777"/>
                  </a:lnTo>
                  <a:cubicBezTo>
                    <a:pt x="760" y="791"/>
                    <a:pt x="746" y="800"/>
                    <a:pt x="731" y="800"/>
                  </a:cubicBezTo>
                  <a:cubicBezTo>
                    <a:pt x="726" y="800"/>
                    <a:pt x="721" y="798"/>
                    <a:pt x="716" y="796"/>
                  </a:cubicBezTo>
                  <a:cubicBezTo>
                    <a:pt x="705" y="792"/>
                    <a:pt x="698" y="783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4" y="361"/>
                  </a:cubicBezTo>
                  <a:cubicBezTo>
                    <a:pt x="574" y="353"/>
                    <a:pt x="596" y="362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3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2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6"/>
                    <a:pt x="1205" y="254"/>
                  </a:cubicBezTo>
                  <a:cubicBezTo>
                    <a:pt x="1208" y="256"/>
                    <a:pt x="1210" y="258"/>
                    <a:pt x="1211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7"/>
                    <a:pt x="1240" y="291"/>
                    <a:pt x="1249" y="307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8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="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&amp; Sub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Only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 algn="ctr">
              <a:defRPr sz="21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150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70731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defRPr sz="1500" baseline="0">
                <a:solidFill>
                  <a:schemeClr val="tx2"/>
                </a:solidFill>
                <a:latin typeface="+mn-lt"/>
              </a:defRPr>
            </a:lvl1pPr>
            <a:lvl2pPr>
              <a:defRPr sz="1350" baseline="0">
                <a:latin typeface="+mn-lt"/>
              </a:defRPr>
            </a:lvl2pPr>
            <a:lvl3pPr>
              <a:defRPr sz="1050" baseline="0">
                <a:latin typeface="+mn-lt"/>
              </a:defRPr>
            </a:lvl3pPr>
            <a:lvl4pPr>
              <a:defRPr sz="900" baseline="0">
                <a:latin typeface="+mj-lt"/>
              </a:defRPr>
            </a:lvl4pPr>
            <a:lvl5pPr>
              <a:defRPr sz="750" baseline="0"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5591" y="1014984"/>
            <a:ext cx="2914650" cy="3639312"/>
          </a:xfrm>
        </p:spPr>
        <p:txBody>
          <a:bodyPr wrap="square">
            <a:normAutofit/>
          </a:bodyPr>
          <a:lstStyle>
            <a:lvl1pPr>
              <a:defRPr sz="15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- Title &amp;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6BBAB6"/>
              </a:buClr>
              <a:defRPr baseline="0">
                <a:solidFill>
                  <a:schemeClr val="tx2"/>
                </a:solidFill>
              </a:defRPr>
            </a:lvl1pPr>
            <a:lvl2pPr>
              <a:buClr>
                <a:srgbClr val="6BBAB6"/>
              </a:buClr>
              <a:defRPr baseline="0"/>
            </a:lvl2pPr>
            <a:lvl3pPr>
              <a:buClr>
                <a:srgbClr val="6BBAB6"/>
              </a:buClr>
              <a:defRPr baseline="0"/>
            </a:lvl3pPr>
            <a:lvl4pPr>
              <a:buClr>
                <a:srgbClr val="6BBAB6"/>
              </a:buClr>
              <a:defRPr baseline="0"/>
            </a:lvl4pPr>
            <a:lvl5pPr>
              <a:buClr>
                <a:srgbClr val="6BBAB6"/>
              </a:buCl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3" y="135170"/>
            <a:ext cx="685775" cy="6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434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68541" y="1014984"/>
            <a:ext cx="2912269" cy="3639312"/>
          </a:xfrm>
        </p:spPr>
        <p:txBody>
          <a:bodyPr wrap="square" anchor="t">
            <a:normAutofit/>
          </a:bodyPr>
          <a:lstStyle>
            <a:lvl1pPr>
              <a:defRPr sz="1500" baseline="0">
                <a:solidFill>
                  <a:schemeClr val="tx2"/>
                </a:solidFill>
              </a:defRPr>
            </a:lvl1pPr>
            <a:lvl2pPr>
              <a:defRPr sz="1350" baseline="0"/>
            </a:lvl2pPr>
            <a:lvl3pPr>
              <a:defRPr sz="1050"/>
            </a:lvl3pPr>
            <a:lvl4pPr>
              <a:defRPr sz="900"/>
            </a:lvl4pPr>
            <a:lvl5pPr>
              <a:defRPr sz="750" baseline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7185" y="1014984"/>
            <a:ext cx="2914650" cy="3639312"/>
          </a:xfrm>
        </p:spPr>
        <p:txBody>
          <a:bodyPr wrap="square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wo Content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69773" y="1014984"/>
            <a:ext cx="2912269" cy="3639312"/>
          </a:xfrm>
        </p:spPr>
        <p:txBody>
          <a:bodyPr wrap="square" anchor="t">
            <a:normAutofit/>
          </a:bodyPr>
          <a:lstStyle>
            <a:lvl1pPr>
              <a:buClr>
                <a:schemeClr val="bg1"/>
              </a:buClr>
              <a:defRPr sz="15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5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5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 baseline="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7185" y="1014984"/>
            <a:ext cx="2914650" cy="3639312"/>
          </a:xfrm>
        </p:spPr>
        <p:txBody>
          <a:bodyPr wrap="square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672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&amp;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2345436" cy="300082"/>
          </a:xfrm>
        </p:spPr>
        <p:txBody>
          <a:bodyPr anchor="t" anchorCtr="0">
            <a:spAutoFit/>
          </a:bodyPr>
          <a:lstStyle>
            <a:lvl1pPr defTabSz="137160">
              <a:defRPr sz="135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192025"/>
            <a:ext cx="4512564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050" b="1">
                <a:solidFill>
                  <a:schemeClr val="bg1"/>
                </a:solidFill>
              </a:defRPr>
            </a:lvl2pPr>
            <a:lvl3pPr marL="137160" indent="0" algn="r">
              <a:buFontTx/>
              <a:buNone/>
              <a:defRPr sz="1050" b="1">
                <a:solidFill>
                  <a:schemeClr val="bg1"/>
                </a:solidFill>
              </a:defRPr>
            </a:lvl3pPr>
            <a:lvl4pPr marL="274320" indent="0" algn="r">
              <a:buFontTx/>
              <a:buNone/>
              <a:defRPr sz="1050" b="1">
                <a:solidFill>
                  <a:schemeClr val="bg1"/>
                </a:solidFill>
              </a:defRPr>
            </a:lvl4pPr>
            <a:lvl5pPr marL="411480" indent="0" algn="r">
              <a:buFontTx/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345436" y="636359"/>
            <a:ext cx="4512564" cy="4014216"/>
          </a:xfrm>
        </p:spPr>
        <p:txBody>
          <a:bodyPr lIns="274320" tIns="45720" rIns="457200" bIns="45720" anchor="t" anchorCtr="0">
            <a:normAutofit/>
          </a:bodyPr>
          <a:lstStyle>
            <a:lvl1pPr>
              <a:defRPr sz="15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994408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5626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ase Study Only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5"/>
            <a:ext cx="4512564" cy="430887"/>
          </a:xfrm>
        </p:spPr>
        <p:txBody>
          <a:bodyPr lIns="182880" rIns="182880" anchor="b" anchorCtr="0">
            <a:noAutofit/>
          </a:bodyPr>
          <a:lstStyle>
            <a:lvl1pPr>
              <a:defRPr sz="16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4142"/>
            <a:ext cx="4512564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8"/>
            <a:ext cx="4512564" cy="3730752"/>
          </a:xfrm>
        </p:spPr>
        <p:txBody>
          <a:bodyPr lIns="365760" rIns="274320" bIns="45720" anchor="t" anchorCtr="0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4512564" y="228600"/>
            <a:ext cx="2345436" cy="300082"/>
          </a:xfrm>
        </p:spPr>
        <p:txBody>
          <a:bodyPr lIns="91440" anchor="t" anchorCtr="0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21174" y="994408"/>
            <a:ext cx="1714500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904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i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="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&amp; Sub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469773" y="640080"/>
            <a:ext cx="5918454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itle Only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 algn="ctr">
              <a:defRPr sz="210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ya Confidential - Title &amp;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5670" y="192024"/>
            <a:ext cx="5301234" cy="457200"/>
          </a:xfrm>
        </p:spPr>
        <p:txBody>
          <a:bodyPr anchor="ctr" anchorCtr="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69773" y="1014984"/>
            <a:ext cx="5918454" cy="3639312"/>
          </a:xfrm>
        </p:spPr>
        <p:txBody>
          <a:bodyPr wrap="square" anchor="t" anchorCtr="0">
            <a:normAutofit/>
          </a:bodyPr>
          <a:lstStyle>
            <a:lvl1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rgbClr val="6BBAB6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rgbClr val="6BBAB6"/>
              </a:buClr>
              <a:defRPr baseline="0"/>
            </a:lvl4pPr>
            <a:lvl5pPr>
              <a:buClr>
                <a:srgbClr val="6BBAB6"/>
              </a:buCl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08873" y="137382"/>
            <a:ext cx="685800" cy="636169"/>
            <a:chOff x="278497" y="137381"/>
            <a:chExt cx="914400" cy="636169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278497" y="535420"/>
              <a:ext cx="914400" cy="238130"/>
              <a:chOff x="278497" y="535420"/>
              <a:chExt cx="914400" cy="238130"/>
            </a:xfrm>
          </p:grpSpPr>
          <p:sp>
            <p:nvSpPr>
              <p:cNvPr id="8" name="Freeform 19"/>
              <p:cNvSpPr>
                <a:spLocks/>
              </p:cNvSpPr>
              <p:nvPr userDrawn="1"/>
            </p:nvSpPr>
            <p:spPr bwMode="auto">
              <a:xfrm>
                <a:off x="278497" y="535420"/>
                <a:ext cx="105946" cy="183672"/>
              </a:xfrm>
              <a:custGeom>
                <a:avLst/>
                <a:gdLst>
                  <a:gd name="T0" fmla="*/ 269 w 428"/>
                  <a:gd name="T1" fmla="*/ 2 h 741"/>
                  <a:gd name="T2" fmla="*/ 337 w 428"/>
                  <a:gd name="T3" fmla="*/ 21 h 741"/>
                  <a:gd name="T4" fmla="*/ 393 w 428"/>
                  <a:gd name="T5" fmla="*/ 57 h 741"/>
                  <a:gd name="T6" fmla="*/ 387 w 428"/>
                  <a:gd name="T7" fmla="*/ 105 h 741"/>
                  <a:gd name="T8" fmla="*/ 346 w 428"/>
                  <a:gd name="T9" fmla="*/ 66 h 741"/>
                  <a:gd name="T10" fmla="*/ 292 w 428"/>
                  <a:gd name="T11" fmla="*/ 42 h 741"/>
                  <a:gd name="T12" fmla="*/ 229 w 428"/>
                  <a:gd name="T13" fmla="*/ 33 h 741"/>
                  <a:gd name="T14" fmla="*/ 176 w 428"/>
                  <a:gd name="T15" fmla="*/ 38 h 741"/>
                  <a:gd name="T16" fmla="*/ 128 w 428"/>
                  <a:gd name="T17" fmla="*/ 57 h 741"/>
                  <a:gd name="T18" fmla="*/ 87 w 428"/>
                  <a:gd name="T19" fmla="*/ 88 h 741"/>
                  <a:gd name="T20" fmla="*/ 58 w 428"/>
                  <a:gd name="T21" fmla="*/ 131 h 741"/>
                  <a:gd name="T22" fmla="*/ 48 w 428"/>
                  <a:gd name="T23" fmla="*/ 186 h 741"/>
                  <a:gd name="T24" fmla="*/ 57 w 428"/>
                  <a:gd name="T25" fmla="*/ 238 h 741"/>
                  <a:gd name="T26" fmla="*/ 82 w 428"/>
                  <a:gd name="T27" fmla="*/ 278 h 741"/>
                  <a:gd name="T28" fmla="*/ 118 w 428"/>
                  <a:gd name="T29" fmla="*/ 307 h 741"/>
                  <a:gd name="T30" fmla="*/ 163 w 428"/>
                  <a:gd name="T31" fmla="*/ 330 h 741"/>
                  <a:gd name="T32" fmla="*/ 212 w 428"/>
                  <a:gd name="T33" fmla="*/ 349 h 741"/>
                  <a:gd name="T34" fmla="*/ 264 w 428"/>
                  <a:gd name="T35" fmla="*/ 368 h 741"/>
                  <a:gd name="T36" fmla="*/ 315 w 428"/>
                  <a:gd name="T37" fmla="*/ 389 h 741"/>
                  <a:gd name="T38" fmla="*/ 358 w 428"/>
                  <a:gd name="T39" fmla="*/ 413 h 741"/>
                  <a:gd name="T40" fmla="*/ 396 w 428"/>
                  <a:gd name="T41" fmla="*/ 446 h 741"/>
                  <a:gd name="T42" fmla="*/ 419 w 428"/>
                  <a:gd name="T43" fmla="*/ 491 h 741"/>
                  <a:gd name="T44" fmla="*/ 428 w 428"/>
                  <a:gd name="T45" fmla="*/ 549 h 741"/>
                  <a:gd name="T46" fmla="*/ 418 w 428"/>
                  <a:gd name="T47" fmla="*/ 612 h 741"/>
                  <a:gd name="T48" fmla="*/ 391 w 428"/>
                  <a:gd name="T49" fmla="*/ 662 h 741"/>
                  <a:gd name="T50" fmla="*/ 351 w 428"/>
                  <a:gd name="T51" fmla="*/ 701 h 741"/>
                  <a:gd name="T52" fmla="*/ 299 w 428"/>
                  <a:gd name="T53" fmla="*/ 727 h 741"/>
                  <a:gd name="T54" fmla="*/ 240 w 428"/>
                  <a:gd name="T55" fmla="*/ 740 h 741"/>
                  <a:gd name="T56" fmla="*/ 169 w 428"/>
                  <a:gd name="T57" fmla="*/ 739 h 741"/>
                  <a:gd name="T58" fmla="*/ 91 w 428"/>
                  <a:gd name="T59" fmla="*/ 719 h 741"/>
                  <a:gd name="T60" fmla="*/ 27 w 428"/>
                  <a:gd name="T61" fmla="*/ 678 h 741"/>
                  <a:gd name="T62" fmla="*/ 25 w 428"/>
                  <a:gd name="T63" fmla="*/ 626 h 741"/>
                  <a:gd name="T64" fmla="*/ 80 w 428"/>
                  <a:gd name="T65" fmla="*/ 670 h 741"/>
                  <a:gd name="T66" fmla="*/ 142 w 428"/>
                  <a:gd name="T67" fmla="*/ 698 h 741"/>
                  <a:gd name="T68" fmla="*/ 210 w 428"/>
                  <a:gd name="T69" fmla="*/ 707 h 741"/>
                  <a:gd name="T70" fmla="*/ 265 w 428"/>
                  <a:gd name="T71" fmla="*/ 701 h 741"/>
                  <a:gd name="T72" fmla="*/ 313 w 428"/>
                  <a:gd name="T73" fmla="*/ 681 h 741"/>
                  <a:gd name="T74" fmla="*/ 354 w 428"/>
                  <a:gd name="T75" fmla="*/ 650 h 741"/>
                  <a:gd name="T76" fmla="*/ 381 w 428"/>
                  <a:gd name="T77" fmla="*/ 606 h 741"/>
                  <a:gd name="T78" fmla="*/ 391 w 428"/>
                  <a:gd name="T79" fmla="*/ 551 h 741"/>
                  <a:gd name="T80" fmla="*/ 382 w 428"/>
                  <a:gd name="T81" fmla="*/ 499 h 741"/>
                  <a:gd name="T82" fmla="*/ 357 w 428"/>
                  <a:gd name="T83" fmla="*/ 460 h 741"/>
                  <a:gd name="T84" fmla="*/ 321 w 428"/>
                  <a:gd name="T85" fmla="*/ 430 h 741"/>
                  <a:gd name="T86" fmla="*/ 276 w 428"/>
                  <a:gd name="T87" fmla="*/ 408 h 741"/>
                  <a:gd name="T88" fmla="*/ 227 w 428"/>
                  <a:gd name="T89" fmla="*/ 389 h 741"/>
                  <a:gd name="T90" fmla="*/ 175 w 428"/>
                  <a:gd name="T91" fmla="*/ 371 h 741"/>
                  <a:gd name="T92" fmla="*/ 126 w 428"/>
                  <a:gd name="T93" fmla="*/ 349 h 741"/>
                  <a:gd name="T94" fmla="*/ 81 w 428"/>
                  <a:gd name="T95" fmla="*/ 324 h 741"/>
                  <a:gd name="T96" fmla="*/ 45 w 428"/>
                  <a:gd name="T97" fmla="*/ 291 h 741"/>
                  <a:gd name="T98" fmla="*/ 20 w 428"/>
                  <a:gd name="T99" fmla="*/ 245 h 741"/>
                  <a:gd name="T100" fmla="*/ 12 w 428"/>
                  <a:gd name="T101" fmla="*/ 187 h 741"/>
                  <a:gd name="T102" fmla="*/ 21 w 428"/>
                  <a:gd name="T103" fmla="*/ 125 h 741"/>
                  <a:gd name="T104" fmla="*/ 49 w 428"/>
                  <a:gd name="T105" fmla="*/ 76 h 741"/>
                  <a:gd name="T106" fmla="*/ 90 w 428"/>
                  <a:gd name="T107" fmla="*/ 39 h 741"/>
                  <a:gd name="T108" fmla="*/ 142 w 428"/>
                  <a:gd name="T109" fmla="*/ 14 h 741"/>
                  <a:gd name="T110" fmla="*/ 200 w 428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8" h="741">
                    <a:moveTo>
                      <a:pt x="230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7" y="21"/>
                    </a:lnTo>
                    <a:lnTo>
                      <a:pt x="366" y="37"/>
                    </a:lnTo>
                    <a:lnTo>
                      <a:pt x="393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7" y="83"/>
                    </a:lnTo>
                    <a:lnTo>
                      <a:pt x="346" y="66"/>
                    </a:lnTo>
                    <a:lnTo>
                      <a:pt x="320" y="52"/>
                    </a:lnTo>
                    <a:lnTo>
                      <a:pt x="292" y="42"/>
                    </a:lnTo>
                    <a:lnTo>
                      <a:pt x="262" y="35"/>
                    </a:lnTo>
                    <a:lnTo>
                      <a:pt x="229" y="33"/>
                    </a:lnTo>
                    <a:lnTo>
                      <a:pt x="202" y="34"/>
                    </a:lnTo>
                    <a:lnTo>
                      <a:pt x="176" y="38"/>
                    </a:lnTo>
                    <a:lnTo>
                      <a:pt x="152" y="46"/>
                    </a:lnTo>
                    <a:lnTo>
                      <a:pt x="128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58" y="131"/>
                    </a:lnTo>
                    <a:lnTo>
                      <a:pt x="52" y="156"/>
                    </a:lnTo>
                    <a:lnTo>
                      <a:pt x="48" y="186"/>
                    </a:lnTo>
                    <a:lnTo>
                      <a:pt x="51" y="214"/>
                    </a:lnTo>
                    <a:lnTo>
                      <a:pt x="57" y="238"/>
                    </a:lnTo>
                    <a:lnTo>
                      <a:pt x="67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39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2" y="349"/>
                    </a:lnTo>
                    <a:lnTo>
                      <a:pt x="238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7" y="400"/>
                    </a:lnTo>
                    <a:lnTo>
                      <a:pt x="358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19" y="491"/>
                    </a:lnTo>
                    <a:lnTo>
                      <a:pt x="426" y="518"/>
                    </a:lnTo>
                    <a:lnTo>
                      <a:pt x="428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0" y="740"/>
                    </a:lnTo>
                    <a:lnTo>
                      <a:pt x="210" y="741"/>
                    </a:lnTo>
                    <a:lnTo>
                      <a:pt x="169" y="739"/>
                    </a:lnTo>
                    <a:lnTo>
                      <a:pt x="128" y="731"/>
                    </a:lnTo>
                    <a:lnTo>
                      <a:pt x="91" y="719"/>
                    </a:lnTo>
                    <a:lnTo>
                      <a:pt x="57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5" y="705"/>
                    </a:lnTo>
                    <a:lnTo>
                      <a:pt x="210" y="707"/>
                    </a:lnTo>
                    <a:lnTo>
                      <a:pt x="238" y="706"/>
                    </a:lnTo>
                    <a:lnTo>
                      <a:pt x="265" y="701"/>
                    </a:lnTo>
                    <a:lnTo>
                      <a:pt x="290" y="693"/>
                    </a:lnTo>
                    <a:lnTo>
                      <a:pt x="313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7" y="460"/>
                    </a:lnTo>
                    <a:lnTo>
                      <a:pt x="340" y="444"/>
                    </a:lnTo>
                    <a:lnTo>
                      <a:pt x="321" y="430"/>
                    </a:lnTo>
                    <a:lnTo>
                      <a:pt x="300" y="419"/>
                    </a:lnTo>
                    <a:lnTo>
                      <a:pt x="276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1" y="380"/>
                    </a:lnTo>
                    <a:lnTo>
                      <a:pt x="175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2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1" y="269"/>
                    </a:lnTo>
                    <a:lnTo>
                      <a:pt x="20" y="245"/>
                    </a:lnTo>
                    <a:lnTo>
                      <a:pt x="15" y="218"/>
                    </a:lnTo>
                    <a:lnTo>
                      <a:pt x="12" y="187"/>
                    </a:lnTo>
                    <a:lnTo>
                      <a:pt x="15" y="154"/>
                    </a:lnTo>
                    <a:lnTo>
                      <a:pt x="21" y="125"/>
                    </a:lnTo>
                    <a:lnTo>
                      <a:pt x="34" y="99"/>
                    </a:lnTo>
                    <a:lnTo>
                      <a:pt x="49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20"/>
              <p:cNvSpPr>
                <a:spLocks noEditPoints="1"/>
              </p:cNvSpPr>
              <p:nvPr userDrawn="1"/>
            </p:nvSpPr>
            <p:spPr bwMode="auto">
              <a:xfrm>
                <a:off x="400780" y="540371"/>
                <a:ext cx="157928" cy="173771"/>
              </a:xfrm>
              <a:custGeom>
                <a:avLst/>
                <a:gdLst>
                  <a:gd name="T0" fmla="*/ 323 w 640"/>
                  <a:gd name="T1" fmla="*/ 34 h 703"/>
                  <a:gd name="T2" fmla="*/ 137 w 640"/>
                  <a:gd name="T3" fmla="*/ 474 h 703"/>
                  <a:gd name="T4" fmla="*/ 505 w 640"/>
                  <a:gd name="T5" fmla="*/ 474 h 703"/>
                  <a:gd name="T6" fmla="*/ 323 w 640"/>
                  <a:gd name="T7" fmla="*/ 34 h 703"/>
                  <a:gd name="T8" fmla="*/ 304 w 640"/>
                  <a:gd name="T9" fmla="*/ 0 h 703"/>
                  <a:gd name="T10" fmla="*/ 344 w 640"/>
                  <a:gd name="T11" fmla="*/ 0 h 703"/>
                  <a:gd name="T12" fmla="*/ 640 w 640"/>
                  <a:gd name="T13" fmla="*/ 703 h 703"/>
                  <a:gd name="T14" fmla="*/ 599 w 640"/>
                  <a:gd name="T15" fmla="*/ 703 h 703"/>
                  <a:gd name="T16" fmla="*/ 518 w 640"/>
                  <a:gd name="T17" fmla="*/ 507 h 703"/>
                  <a:gd name="T18" fmla="*/ 124 w 640"/>
                  <a:gd name="T19" fmla="*/ 507 h 703"/>
                  <a:gd name="T20" fmla="*/ 41 w 640"/>
                  <a:gd name="T21" fmla="*/ 703 h 703"/>
                  <a:gd name="T22" fmla="*/ 0 w 640"/>
                  <a:gd name="T23" fmla="*/ 703 h 703"/>
                  <a:gd name="T24" fmla="*/ 304 w 640"/>
                  <a:gd name="T25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0" h="703">
                    <a:moveTo>
                      <a:pt x="323" y="34"/>
                    </a:moveTo>
                    <a:lnTo>
                      <a:pt x="137" y="474"/>
                    </a:lnTo>
                    <a:lnTo>
                      <a:pt x="505" y="474"/>
                    </a:lnTo>
                    <a:lnTo>
                      <a:pt x="323" y="34"/>
                    </a:lnTo>
                    <a:close/>
                    <a:moveTo>
                      <a:pt x="304" y="0"/>
                    </a:moveTo>
                    <a:lnTo>
                      <a:pt x="344" y="0"/>
                    </a:lnTo>
                    <a:lnTo>
                      <a:pt x="640" y="703"/>
                    </a:lnTo>
                    <a:lnTo>
                      <a:pt x="599" y="703"/>
                    </a:lnTo>
                    <a:lnTo>
                      <a:pt x="518" y="507"/>
                    </a:lnTo>
                    <a:lnTo>
                      <a:pt x="124" y="507"/>
                    </a:lnTo>
                    <a:lnTo>
                      <a:pt x="41" y="703"/>
                    </a:lnTo>
                    <a:lnTo>
                      <a:pt x="0" y="703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" name="Freeform 21"/>
              <p:cNvSpPr>
                <a:spLocks/>
              </p:cNvSpPr>
              <p:nvPr userDrawn="1"/>
            </p:nvSpPr>
            <p:spPr bwMode="auto">
              <a:xfrm>
                <a:off x="574056" y="535420"/>
                <a:ext cx="105946" cy="183672"/>
              </a:xfrm>
              <a:custGeom>
                <a:avLst/>
                <a:gdLst>
                  <a:gd name="T0" fmla="*/ 269 w 429"/>
                  <a:gd name="T1" fmla="*/ 2 h 741"/>
                  <a:gd name="T2" fmla="*/ 338 w 429"/>
                  <a:gd name="T3" fmla="*/ 21 h 741"/>
                  <a:gd name="T4" fmla="*/ 394 w 429"/>
                  <a:gd name="T5" fmla="*/ 57 h 741"/>
                  <a:gd name="T6" fmla="*/ 387 w 429"/>
                  <a:gd name="T7" fmla="*/ 105 h 741"/>
                  <a:gd name="T8" fmla="*/ 347 w 429"/>
                  <a:gd name="T9" fmla="*/ 66 h 741"/>
                  <a:gd name="T10" fmla="*/ 293 w 429"/>
                  <a:gd name="T11" fmla="*/ 42 h 741"/>
                  <a:gd name="T12" fmla="*/ 230 w 429"/>
                  <a:gd name="T13" fmla="*/ 33 h 741"/>
                  <a:gd name="T14" fmla="*/ 177 w 429"/>
                  <a:gd name="T15" fmla="*/ 38 h 741"/>
                  <a:gd name="T16" fmla="*/ 129 w 429"/>
                  <a:gd name="T17" fmla="*/ 57 h 741"/>
                  <a:gd name="T18" fmla="*/ 87 w 429"/>
                  <a:gd name="T19" fmla="*/ 88 h 741"/>
                  <a:gd name="T20" fmla="*/ 60 w 429"/>
                  <a:gd name="T21" fmla="*/ 131 h 741"/>
                  <a:gd name="T22" fmla="*/ 49 w 429"/>
                  <a:gd name="T23" fmla="*/ 186 h 741"/>
                  <a:gd name="T24" fmla="*/ 58 w 429"/>
                  <a:gd name="T25" fmla="*/ 238 h 741"/>
                  <a:gd name="T26" fmla="*/ 82 w 429"/>
                  <a:gd name="T27" fmla="*/ 278 h 741"/>
                  <a:gd name="T28" fmla="*/ 118 w 429"/>
                  <a:gd name="T29" fmla="*/ 307 h 741"/>
                  <a:gd name="T30" fmla="*/ 163 w 429"/>
                  <a:gd name="T31" fmla="*/ 330 h 741"/>
                  <a:gd name="T32" fmla="*/ 213 w 429"/>
                  <a:gd name="T33" fmla="*/ 349 h 741"/>
                  <a:gd name="T34" fmla="*/ 264 w 429"/>
                  <a:gd name="T35" fmla="*/ 368 h 741"/>
                  <a:gd name="T36" fmla="*/ 315 w 429"/>
                  <a:gd name="T37" fmla="*/ 389 h 741"/>
                  <a:gd name="T38" fmla="*/ 359 w 429"/>
                  <a:gd name="T39" fmla="*/ 413 h 741"/>
                  <a:gd name="T40" fmla="*/ 396 w 429"/>
                  <a:gd name="T41" fmla="*/ 446 h 741"/>
                  <a:gd name="T42" fmla="*/ 420 w 429"/>
                  <a:gd name="T43" fmla="*/ 491 h 741"/>
                  <a:gd name="T44" fmla="*/ 429 w 429"/>
                  <a:gd name="T45" fmla="*/ 549 h 741"/>
                  <a:gd name="T46" fmla="*/ 418 w 429"/>
                  <a:gd name="T47" fmla="*/ 612 h 741"/>
                  <a:gd name="T48" fmla="*/ 391 w 429"/>
                  <a:gd name="T49" fmla="*/ 662 h 741"/>
                  <a:gd name="T50" fmla="*/ 351 w 429"/>
                  <a:gd name="T51" fmla="*/ 701 h 741"/>
                  <a:gd name="T52" fmla="*/ 299 w 429"/>
                  <a:gd name="T53" fmla="*/ 727 h 741"/>
                  <a:gd name="T54" fmla="*/ 241 w 429"/>
                  <a:gd name="T55" fmla="*/ 740 h 741"/>
                  <a:gd name="T56" fmla="*/ 169 w 429"/>
                  <a:gd name="T57" fmla="*/ 739 h 741"/>
                  <a:gd name="T58" fmla="*/ 91 w 429"/>
                  <a:gd name="T59" fmla="*/ 719 h 741"/>
                  <a:gd name="T60" fmla="*/ 27 w 429"/>
                  <a:gd name="T61" fmla="*/ 678 h 741"/>
                  <a:gd name="T62" fmla="*/ 25 w 429"/>
                  <a:gd name="T63" fmla="*/ 626 h 741"/>
                  <a:gd name="T64" fmla="*/ 80 w 429"/>
                  <a:gd name="T65" fmla="*/ 670 h 741"/>
                  <a:gd name="T66" fmla="*/ 142 w 429"/>
                  <a:gd name="T67" fmla="*/ 698 h 741"/>
                  <a:gd name="T68" fmla="*/ 211 w 429"/>
                  <a:gd name="T69" fmla="*/ 707 h 741"/>
                  <a:gd name="T70" fmla="*/ 266 w 429"/>
                  <a:gd name="T71" fmla="*/ 701 h 741"/>
                  <a:gd name="T72" fmla="*/ 314 w 429"/>
                  <a:gd name="T73" fmla="*/ 681 h 741"/>
                  <a:gd name="T74" fmla="*/ 354 w 429"/>
                  <a:gd name="T75" fmla="*/ 650 h 741"/>
                  <a:gd name="T76" fmla="*/ 381 w 429"/>
                  <a:gd name="T77" fmla="*/ 606 h 741"/>
                  <a:gd name="T78" fmla="*/ 391 w 429"/>
                  <a:gd name="T79" fmla="*/ 551 h 741"/>
                  <a:gd name="T80" fmla="*/ 382 w 429"/>
                  <a:gd name="T81" fmla="*/ 499 h 741"/>
                  <a:gd name="T82" fmla="*/ 358 w 429"/>
                  <a:gd name="T83" fmla="*/ 460 h 741"/>
                  <a:gd name="T84" fmla="*/ 322 w 429"/>
                  <a:gd name="T85" fmla="*/ 430 h 741"/>
                  <a:gd name="T86" fmla="*/ 277 w 429"/>
                  <a:gd name="T87" fmla="*/ 408 h 741"/>
                  <a:gd name="T88" fmla="*/ 227 w 429"/>
                  <a:gd name="T89" fmla="*/ 389 h 741"/>
                  <a:gd name="T90" fmla="*/ 176 w 429"/>
                  <a:gd name="T91" fmla="*/ 371 h 741"/>
                  <a:gd name="T92" fmla="*/ 126 w 429"/>
                  <a:gd name="T93" fmla="*/ 349 h 741"/>
                  <a:gd name="T94" fmla="*/ 81 w 429"/>
                  <a:gd name="T95" fmla="*/ 324 h 741"/>
                  <a:gd name="T96" fmla="*/ 45 w 429"/>
                  <a:gd name="T97" fmla="*/ 291 h 741"/>
                  <a:gd name="T98" fmla="*/ 21 w 429"/>
                  <a:gd name="T99" fmla="*/ 245 h 741"/>
                  <a:gd name="T100" fmla="*/ 13 w 429"/>
                  <a:gd name="T101" fmla="*/ 187 h 741"/>
                  <a:gd name="T102" fmla="*/ 22 w 429"/>
                  <a:gd name="T103" fmla="*/ 125 h 741"/>
                  <a:gd name="T104" fmla="*/ 50 w 429"/>
                  <a:gd name="T105" fmla="*/ 76 h 741"/>
                  <a:gd name="T106" fmla="*/ 90 w 429"/>
                  <a:gd name="T107" fmla="*/ 39 h 741"/>
                  <a:gd name="T108" fmla="*/ 142 w 429"/>
                  <a:gd name="T109" fmla="*/ 14 h 741"/>
                  <a:gd name="T110" fmla="*/ 200 w 429"/>
                  <a:gd name="T111" fmla="*/ 1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741">
                    <a:moveTo>
                      <a:pt x="231" y="0"/>
                    </a:moveTo>
                    <a:lnTo>
                      <a:pt x="269" y="2"/>
                    </a:lnTo>
                    <a:lnTo>
                      <a:pt x="305" y="10"/>
                    </a:lnTo>
                    <a:lnTo>
                      <a:pt x="338" y="21"/>
                    </a:lnTo>
                    <a:lnTo>
                      <a:pt x="367" y="37"/>
                    </a:lnTo>
                    <a:lnTo>
                      <a:pt x="394" y="57"/>
                    </a:lnTo>
                    <a:lnTo>
                      <a:pt x="415" y="80"/>
                    </a:lnTo>
                    <a:lnTo>
                      <a:pt x="387" y="105"/>
                    </a:lnTo>
                    <a:lnTo>
                      <a:pt x="368" y="83"/>
                    </a:lnTo>
                    <a:lnTo>
                      <a:pt x="347" y="66"/>
                    </a:lnTo>
                    <a:lnTo>
                      <a:pt x="321" y="52"/>
                    </a:lnTo>
                    <a:lnTo>
                      <a:pt x="293" y="42"/>
                    </a:lnTo>
                    <a:lnTo>
                      <a:pt x="262" y="35"/>
                    </a:lnTo>
                    <a:lnTo>
                      <a:pt x="230" y="33"/>
                    </a:lnTo>
                    <a:lnTo>
                      <a:pt x="203" y="34"/>
                    </a:lnTo>
                    <a:lnTo>
                      <a:pt x="177" y="38"/>
                    </a:lnTo>
                    <a:lnTo>
                      <a:pt x="152" y="46"/>
                    </a:lnTo>
                    <a:lnTo>
                      <a:pt x="129" y="57"/>
                    </a:lnTo>
                    <a:lnTo>
                      <a:pt x="106" y="71"/>
                    </a:lnTo>
                    <a:lnTo>
                      <a:pt x="87" y="88"/>
                    </a:lnTo>
                    <a:lnTo>
                      <a:pt x="71" y="107"/>
                    </a:lnTo>
                    <a:lnTo>
                      <a:pt x="60" y="131"/>
                    </a:lnTo>
                    <a:lnTo>
                      <a:pt x="52" y="156"/>
                    </a:lnTo>
                    <a:lnTo>
                      <a:pt x="49" y="186"/>
                    </a:lnTo>
                    <a:lnTo>
                      <a:pt x="51" y="214"/>
                    </a:lnTo>
                    <a:lnTo>
                      <a:pt x="58" y="238"/>
                    </a:lnTo>
                    <a:lnTo>
                      <a:pt x="68" y="259"/>
                    </a:lnTo>
                    <a:lnTo>
                      <a:pt x="82" y="278"/>
                    </a:lnTo>
                    <a:lnTo>
                      <a:pt x="99" y="294"/>
                    </a:lnTo>
                    <a:lnTo>
                      <a:pt x="118" y="307"/>
                    </a:lnTo>
                    <a:lnTo>
                      <a:pt x="140" y="320"/>
                    </a:lnTo>
                    <a:lnTo>
                      <a:pt x="163" y="330"/>
                    </a:lnTo>
                    <a:lnTo>
                      <a:pt x="188" y="340"/>
                    </a:lnTo>
                    <a:lnTo>
                      <a:pt x="213" y="349"/>
                    </a:lnTo>
                    <a:lnTo>
                      <a:pt x="239" y="358"/>
                    </a:lnTo>
                    <a:lnTo>
                      <a:pt x="264" y="368"/>
                    </a:lnTo>
                    <a:lnTo>
                      <a:pt x="290" y="377"/>
                    </a:lnTo>
                    <a:lnTo>
                      <a:pt x="315" y="389"/>
                    </a:lnTo>
                    <a:lnTo>
                      <a:pt x="338" y="400"/>
                    </a:lnTo>
                    <a:lnTo>
                      <a:pt x="359" y="413"/>
                    </a:lnTo>
                    <a:lnTo>
                      <a:pt x="379" y="429"/>
                    </a:lnTo>
                    <a:lnTo>
                      <a:pt x="396" y="446"/>
                    </a:lnTo>
                    <a:lnTo>
                      <a:pt x="409" y="467"/>
                    </a:lnTo>
                    <a:lnTo>
                      <a:pt x="420" y="491"/>
                    </a:lnTo>
                    <a:lnTo>
                      <a:pt x="426" y="518"/>
                    </a:lnTo>
                    <a:lnTo>
                      <a:pt x="429" y="549"/>
                    </a:lnTo>
                    <a:lnTo>
                      <a:pt x="426" y="581"/>
                    </a:lnTo>
                    <a:lnTo>
                      <a:pt x="418" y="612"/>
                    </a:lnTo>
                    <a:lnTo>
                      <a:pt x="407" y="639"/>
                    </a:lnTo>
                    <a:lnTo>
                      <a:pt x="391" y="662"/>
                    </a:lnTo>
                    <a:lnTo>
                      <a:pt x="373" y="684"/>
                    </a:lnTo>
                    <a:lnTo>
                      <a:pt x="351" y="701"/>
                    </a:lnTo>
                    <a:lnTo>
                      <a:pt x="326" y="715"/>
                    </a:lnTo>
                    <a:lnTo>
                      <a:pt x="299" y="727"/>
                    </a:lnTo>
                    <a:lnTo>
                      <a:pt x="271" y="734"/>
                    </a:lnTo>
                    <a:lnTo>
                      <a:pt x="241" y="740"/>
                    </a:lnTo>
                    <a:lnTo>
                      <a:pt x="211" y="741"/>
                    </a:lnTo>
                    <a:lnTo>
                      <a:pt x="169" y="739"/>
                    </a:lnTo>
                    <a:lnTo>
                      <a:pt x="129" y="731"/>
                    </a:lnTo>
                    <a:lnTo>
                      <a:pt x="91" y="719"/>
                    </a:lnTo>
                    <a:lnTo>
                      <a:pt x="58" y="701"/>
                    </a:lnTo>
                    <a:lnTo>
                      <a:pt x="27" y="678"/>
                    </a:lnTo>
                    <a:lnTo>
                      <a:pt x="0" y="651"/>
                    </a:lnTo>
                    <a:lnTo>
                      <a:pt x="25" y="626"/>
                    </a:lnTo>
                    <a:lnTo>
                      <a:pt x="51" y="650"/>
                    </a:lnTo>
                    <a:lnTo>
                      <a:pt x="80" y="670"/>
                    </a:lnTo>
                    <a:lnTo>
                      <a:pt x="109" y="687"/>
                    </a:lnTo>
                    <a:lnTo>
                      <a:pt x="142" y="698"/>
                    </a:lnTo>
                    <a:lnTo>
                      <a:pt x="176" y="705"/>
                    </a:lnTo>
                    <a:lnTo>
                      <a:pt x="211" y="707"/>
                    </a:lnTo>
                    <a:lnTo>
                      <a:pt x="239" y="706"/>
                    </a:lnTo>
                    <a:lnTo>
                      <a:pt x="266" y="701"/>
                    </a:lnTo>
                    <a:lnTo>
                      <a:pt x="290" y="693"/>
                    </a:lnTo>
                    <a:lnTo>
                      <a:pt x="314" y="681"/>
                    </a:lnTo>
                    <a:lnTo>
                      <a:pt x="335" y="667"/>
                    </a:lnTo>
                    <a:lnTo>
                      <a:pt x="354" y="650"/>
                    </a:lnTo>
                    <a:lnTo>
                      <a:pt x="370" y="630"/>
                    </a:lnTo>
                    <a:lnTo>
                      <a:pt x="381" y="606"/>
                    </a:lnTo>
                    <a:lnTo>
                      <a:pt x="388" y="580"/>
                    </a:lnTo>
                    <a:lnTo>
                      <a:pt x="391" y="551"/>
                    </a:lnTo>
                    <a:lnTo>
                      <a:pt x="389" y="523"/>
                    </a:lnTo>
                    <a:lnTo>
                      <a:pt x="382" y="499"/>
                    </a:lnTo>
                    <a:lnTo>
                      <a:pt x="372" y="478"/>
                    </a:lnTo>
                    <a:lnTo>
                      <a:pt x="358" y="460"/>
                    </a:lnTo>
                    <a:lnTo>
                      <a:pt x="341" y="444"/>
                    </a:lnTo>
                    <a:lnTo>
                      <a:pt x="322" y="430"/>
                    </a:lnTo>
                    <a:lnTo>
                      <a:pt x="300" y="419"/>
                    </a:lnTo>
                    <a:lnTo>
                      <a:pt x="277" y="408"/>
                    </a:lnTo>
                    <a:lnTo>
                      <a:pt x="253" y="398"/>
                    </a:lnTo>
                    <a:lnTo>
                      <a:pt x="227" y="389"/>
                    </a:lnTo>
                    <a:lnTo>
                      <a:pt x="202" y="380"/>
                    </a:lnTo>
                    <a:lnTo>
                      <a:pt x="176" y="371"/>
                    </a:lnTo>
                    <a:lnTo>
                      <a:pt x="151" y="360"/>
                    </a:lnTo>
                    <a:lnTo>
                      <a:pt x="126" y="349"/>
                    </a:lnTo>
                    <a:lnTo>
                      <a:pt x="103" y="338"/>
                    </a:lnTo>
                    <a:lnTo>
                      <a:pt x="81" y="324"/>
                    </a:lnTo>
                    <a:lnTo>
                      <a:pt x="62" y="309"/>
                    </a:lnTo>
                    <a:lnTo>
                      <a:pt x="45" y="291"/>
                    </a:lnTo>
                    <a:lnTo>
                      <a:pt x="32" y="269"/>
                    </a:lnTo>
                    <a:lnTo>
                      <a:pt x="21" y="245"/>
                    </a:lnTo>
                    <a:lnTo>
                      <a:pt x="15" y="218"/>
                    </a:lnTo>
                    <a:lnTo>
                      <a:pt x="13" y="187"/>
                    </a:lnTo>
                    <a:lnTo>
                      <a:pt x="15" y="154"/>
                    </a:lnTo>
                    <a:lnTo>
                      <a:pt x="22" y="125"/>
                    </a:lnTo>
                    <a:lnTo>
                      <a:pt x="34" y="99"/>
                    </a:lnTo>
                    <a:lnTo>
                      <a:pt x="50" y="76"/>
                    </a:lnTo>
                    <a:lnTo>
                      <a:pt x="69" y="56"/>
                    </a:lnTo>
                    <a:lnTo>
                      <a:pt x="90" y="39"/>
                    </a:lnTo>
                    <a:lnTo>
                      <a:pt x="115" y="25"/>
                    </a:lnTo>
                    <a:lnTo>
                      <a:pt x="142" y="14"/>
                    </a:lnTo>
                    <a:lnTo>
                      <a:pt x="170" y="7"/>
                    </a:lnTo>
                    <a:lnTo>
                      <a:pt x="200" y="1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" name="Freeform 22"/>
              <p:cNvSpPr>
                <a:spLocks noEditPoints="1"/>
              </p:cNvSpPr>
              <p:nvPr userDrawn="1"/>
            </p:nvSpPr>
            <p:spPr bwMode="auto">
              <a:xfrm>
                <a:off x="690398" y="536905"/>
                <a:ext cx="20793" cy="20298"/>
              </a:xfrm>
              <a:custGeom>
                <a:avLst/>
                <a:gdLst>
                  <a:gd name="T0" fmla="*/ 33 w 84"/>
                  <a:gd name="T1" fmla="*/ 41 h 84"/>
                  <a:gd name="T2" fmla="*/ 44 w 84"/>
                  <a:gd name="T3" fmla="*/ 41 h 84"/>
                  <a:gd name="T4" fmla="*/ 50 w 84"/>
                  <a:gd name="T5" fmla="*/ 39 h 84"/>
                  <a:gd name="T6" fmla="*/ 53 w 84"/>
                  <a:gd name="T7" fmla="*/ 35 h 84"/>
                  <a:gd name="T8" fmla="*/ 53 w 84"/>
                  <a:gd name="T9" fmla="*/ 29 h 84"/>
                  <a:gd name="T10" fmla="*/ 51 w 84"/>
                  <a:gd name="T11" fmla="*/ 25 h 84"/>
                  <a:gd name="T12" fmla="*/ 45 w 84"/>
                  <a:gd name="T13" fmla="*/ 23 h 84"/>
                  <a:gd name="T14" fmla="*/ 33 w 84"/>
                  <a:gd name="T15" fmla="*/ 23 h 84"/>
                  <a:gd name="T16" fmla="*/ 43 w 84"/>
                  <a:gd name="T17" fmla="*/ 19 h 84"/>
                  <a:gd name="T18" fmla="*/ 52 w 84"/>
                  <a:gd name="T19" fmla="*/ 20 h 84"/>
                  <a:gd name="T20" fmla="*/ 57 w 84"/>
                  <a:gd name="T21" fmla="*/ 24 h 84"/>
                  <a:gd name="T22" fmla="*/ 59 w 84"/>
                  <a:gd name="T23" fmla="*/ 32 h 84"/>
                  <a:gd name="T24" fmla="*/ 56 w 84"/>
                  <a:gd name="T25" fmla="*/ 40 h 84"/>
                  <a:gd name="T26" fmla="*/ 51 w 84"/>
                  <a:gd name="T27" fmla="*/ 44 h 84"/>
                  <a:gd name="T28" fmla="*/ 61 w 84"/>
                  <a:gd name="T29" fmla="*/ 66 h 84"/>
                  <a:gd name="T30" fmla="*/ 42 w 84"/>
                  <a:gd name="T31" fmla="*/ 46 h 84"/>
                  <a:gd name="T32" fmla="*/ 33 w 84"/>
                  <a:gd name="T33" fmla="*/ 66 h 84"/>
                  <a:gd name="T34" fmla="*/ 27 w 84"/>
                  <a:gd name="T35" fmla="*/ 19 h 84"/>
                  <a:gd name="T36" fmla="*/ 27 w 84"/>
                  <a:gd name="T37" fmla="*/ 8 h 84"/>
                  <a:gd name="T38" fmla="*/ 8 w 84"/>
                  <a:gd name="T39" fmla="*/ 28 h 84"/>
                  <a:gd name="T40" fmla="*/ 8 w 84"/>
                  <a:gd name="T41" fmla="*/ 57 h 84"/>
                  <a:gd name="T42" fmla="*/ 27 w 84"/>
                  <a:gd name="T43" fmla="*/ 77 h 84"/>
                  <a:gd name="T44" fmla="*/ 56 w 84"/>
                  <a:gd name="T45" fmla="*/ 77 h 84"/>
                  <a:gd name="T46" fmla="*/ 77 w 84"/>
                  <a:gd name="T47" fmla="*/ 57 h 84"/>
                  <a:gd name="T48" fmla="*/ 77 w 84"/>
                  <a:gd name="T49" fmla="*/ 28 h 84"/>
                  <a:gd name="T50" fmla="*/ 56 w 84"/>
                  <a:gd name="T51" fmla="*/ 8 h 84"/>
                  <a:gd name="T52" fmla="*/ 42 w 84"/>
                  <a:gd name="T53" fmla="*/ 0 h 84"/>
                  <a:gd name="T54" fmla="*/ 72 w 84"/>
                  <a:gd name="T55" fmla="*/ 13 h 84"/>
                  <a:gd name="T56" fmla="*/ 84 w 84"/>
                  <a:gd name="T57" fmla="*/ 42 h 84"/>
                  <a:gd name="T58" fmla="*/ 72 w 84"/>
                  <a:gd name="T59" fmla="*/ 73 h 84"/>
                  <a:gd name="T60" fmla="*/ 42 w 84"/>
                  <a:gd name="T61" fmla="*/ 84 h 84"/>
                  <a:gd name="T62" fmla="*/ 17 w 84"/>
                  <a:gd name="T63" fmla="*/ 76 h 84"/>
                  <a:gd name="T64" fmla="*/ 2 w 84"/>
                  <a:gd name="T65" fmla="*/ 56 h 84"/>
                  <a:gd name="T66" fmla="*/ 3 w 84"/>
                  <a:gd name="T67" fmla="*/ 26 h 84"/>
                  <a:gd name="T68" fmla="*/ 26 w 84"/>
                  <a:gd name="T69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84">
                    <a:moveTo>
                      <a:pt x="33" y="23"/>
                    </a:moveTo>
                    <a:lnTo>
                      <a:pt x="33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47" y="40"/>
                    </a:lnTo>
                    <a:lnTo>
                      <a:pt x="50" y="39"/>
                    </a:lnTo>
                    <a:lnTo>
                      <a:pt x="52" y="38"/>
                    </a:lnTo>
                    <a:lnTo>
                      <a:pt x="53" y="35"/>
                    </a:lnTo>
                    <a:lnTo>
                      <a:pt x="54" y="32"/>
                    </a:lnTo>
                    <a:lnTo>
                      <a:pt x="53" y="29"/>
                    </a:lnTo>
                    <a:lnTo>
                      <a:pt x="52" y="26"/>
                    </a:lnTo>
                    <a:lnTo>
                      <a:pt x="51" y="25"/>
                    </a:lnTo>
                    <a:lnTo>
                      <a:pt x="48" y="24"/>
                    </a:lnTo>
                    <a:lnTo>
                      <a:pt x="45" y="23"/>
                    </a:lnTo>
                    <a:lnTo>
                      <a:pt x="43" y="23"/>
                    </a:lnTo>
                    <a:lnTo>
                      <a:pt x="33" y="23"/>
                    </a:lnTo>
                    <a:close/>
                    <a:moveTo>
                      <a:pt x="27" y="19"/>
                    </a:moveTo>
                    <a:lnTo>
                      <a:pt x="43" y="19"/>
                    </a:lnTo>
                    <a:lnTo>
                      <a:pt x="47" y="20"/>
                    </a:lnTo>
                    <a:lnTo>
                      <a:pt x="52" y="20"/>
                    </a:lnTo>
                    <a:lnTo>
                      <a:pt x="54" y="22"/>
                    </a:lnTo>
                    <a:lnTo>
                      <a:pt x="57" y="24"/>
                    </a:lnTo>
                    <a:lnTo>
                      <a:pt x="59" y="28"/>
                    </a:lnTo>
                    <a:lnTo>
                      <a:pt x="59" y="32"/>
                    </a:lnTo>
                    <a:lnTo>
                      <a:pt x="59" y="37"/>
                    </a:lnTo>
                    <a:lnTo>
                      <a:pt x="56" y="40"/>
                    </a:lnTo>
                    <a:lnTo>
                      <a:pt x="54" y="42"/>
                    </a:lnTo>
                    <a:lnTo>
                      <a:pt x="51" y="44"/>
                    </a:lnTo>
                    <a:lnTo>
                      <a:pt x="47" y="44"/>
                    </a:lnTo>
                    <a:lnTo>
                      <a:pt x="61" y="66"/>
                    </a:lnTo>
                    <a:lnTo>
                      <a:pt x="54" y="66"/>
                    </a:lnTo>
                    <a:lnTo>
                      <a:pt x="42" y="46"/>
                    </a:lnTo>
                    <a:lnTo>
                      <a:pt x="33" y="46"/>
                    </a:lnTo>
                    <a:lnTo>
                      <a:pt x="33" y="66"/>
                    </a:lnTo>
                    <a:lnTo>
                      <a:pt x="27" y="66"/>
                    </a:lnTo>
                    <a:lnTo>
                      <a:pt x="27" y="19"/>
                    </a:lnTo>
                    <a:close/>
                    <a:moveTo>
                      <a:pt x="42" y="5"/>
                    </a:moveTo>
                    <a:lnTo>
                      <a:pt x="27" y="8"/>
                    </a:lnTo>
                    <a:lnTo>
                      <a:pt x="16" y="16"/>
                    </a:lnTo>
                    <a:lnTo>
                      <a:pt x="8" y="28"/>
                    </a:lnTo>
                    <a:lnTo>
                      <a:pt x="5" y="42"/>
                    </a:lnTo>
                    <a:lnTo>
                      <a:pt x="8" y="57"/>
                    </a:lnTo>
                    <a:lnTo>
                      <a:pt x="16" y="69"/>
                    </a:lnTo>
                    <a:lnTo>
                      <a:pt x="27" y="77"/>
                    </a:lnTo>
                    <a:lnTo>
                      <a:pt x="42" y="80"/>
                    </a:lnTo>
                    <a:lnTo>
                      <a:pt x="56" y="77"/>
                    </a:lnTo>
                    <a:lnTo>
                      <a:pt x="69" y="69"/>
                    </a:lnTo>
                    <a:lnTo>
                      <a:pt x="77" y="57"/>
                    </a:lnTo>
                    <a:lnTo>
                      <a:pt x="80" y="42"/>
                    </a:lnTo>
                    <a:lnTo>
                      <a:pt x="77" y="28"/>
                    </a:lnTo>
                    <a:lnTo>
                      <a:pt x="69" y="16"/>
                    </a:lnTo>
                    <a:lnTo>
                      <a:pt x="56" y="8"/>
                    </a:lnTo>
                    <a:lnTo>
                      <a:pt x="42" y="5"/>
                    </a:lnTo>
                    <a:close/>
                    <a:moveTo>
                      <a:pt x="42" y="0"/>
                    </a:moveTo>
                    <a:lnTo>
                      <a:pt x="59" y="4"/>
                    </a:lnTo>
                    <a:lnTo>
                      <a:pt x="72" y="13"/>
                    </a:lnTo>
                    <a:lnTo>
                      <a:pt x="81" y="26"/>
                    </a:lnTo>
                    <a:lnTo>
                      <a:pt x="84" y="42"/>
                    </a:lnTo>
                    <a:lnTo>
                      <a:pt x="81" y="59"/>
                    </a:lnTo>
                    <a:lnTo>
                      <a:pt x="72" y="73"/>
                    </a:lnTo>
                    <a:lnTo>
                      <a:pt x="59" y="82"/>
                    </a:lnTo>
                    <a:lnTo>
                      <a:pt x="42" y="84"/>
                    </a:lnTo>
                    <a:lnTo>
                      <a:pt x="29" y="83"/>
                    </a:lnTo>
                    <a:lnTo>
                      <a:pt x="17" y="76"/>
                    </a:lnTo>
                    <a:lnTo>
                      <a:pt x="8" y="67"/>
                    </a:lnTo>
                    <a:lnTo>
                      <a:pt x="2" y="56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3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23"/>
              <p:cNvSpPr>
                <a:spLocks/>
              </p:cNvSpPr>
              <p:nvPr userDrawn="1"/>
            </p:nvSpPr>
            <p:spPr bwMode="auto">
              <a:xfrm>
                <a:off x="761688" y="540371"/>
                <a:ext cx="143571" cy="173771"/>
              </a:xfrm>
              <a:custGeom>
                <a:avLst/>
                <a:gdLst>
                  <a:gd name="T0" fmla="*/ 0 w 580"/>
                  <a:gd name="T1" fmla="*/ 0 h 703"/>
                  <a:gd name="T2" fmla="*/ 40 w 580"/>
                  <a:gd name="T3" fmla="*/ 0 h 703"/>
                  <a:gd name="T4" fmla="*/ 288 w 580"/>
                  <a:gd name="T5" fmla="*/ 660 h 703"/>
                  <a:gd name="T6" fmla="*/ 290 w 580"/>
                  <a:gd name="T7" fmla="*/ 660 h 703"/>
                  <a:gd name="T8" fmla="*/ 540 w 580"/>
                  <a:gd name="T9" fmla="*/ 0 h 703"/>
                  <a:gd name="T10" fmla="*/ 580 w 580"/>
                  <a:gd name="T11" fmla="*/ 0 h 703"/>
                  <a:gd name="T12" fmla="*/ 312 w 580"/>
                  <a:gd name="T13" fmla="*/ 703 h 703"/>
                  <a:gd name="T14" fmla="*/ 265 w 580"/>
                  <a:gd name="T15" fmla="*/ 703 h 703"/>
                  <a:gd name="T16" fmla="*/ 0 w 580"/>
                  <a:gd name="T17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0" h="703">
                    <a:moveTo>
                      <a:pt x="0" y="0"/>
                    </a:moveTo>
                    <a:lnTo>
                      <a:pt x="40" y="0"/>
                    </a:lnTo>
                    <a:lnTo>
                      <a:pt x="288" y="660"/>
                    </a:lnTo>
                    <a:lnTo>
                      <a:pt x="290" y="660"/>
                    </a:lnTo>
                    <a:lnTo>
                      <a:pt x="540" y="0"/>
                    </a:lnTo>
                    <a:lnTo>
                      <a:pt x="580" y="0"/>
                    </a:lnTo>
                    <a:lnTo>
                      <a:pt x="312" y="703"/>
                    </a:lnTo>
                    <a:lnTo>
                      <a:pt x="265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Freeform 24"/>
              <p:cNvSpPr>
                <a:spLocks noEditPoints="1"/>
              </p:cNvSpPr>
              <p:nvPr userDrawn="1"/>
            </p:nvSpPr>
            <p:spPr bwMode="auto">
              <a:xfrm>
                <a:off x="920112" y="544826"/>
                <a:ext cx="14852" cy="169315"/>
              </a:xfrm>
              <a:custGeom>
                <a:avLst/>
                <a:gdLst>
                  <a:gd name="T0" fmla="*/ 14 w 61"/>
                  <a:gd name="T1" fmla="*/ 225 h 684"/>
                  <a:gd name="T2" fmla="*/ 48 w 61"/>
                  <a:gd name="T3" fmla="*/ 225 h 684"/>
                  <a:gd name="T4" fmla="*/ 48 w 61"/>
                  <a:gd name="T5" fmla="*/ 684 h 684"/>
                  <a:gd name="T6" fmla="*/ 14 w 61"/>
                  <a:gd name="T7" fmla="*/ 684 h 684"/>
                  <a:gd name="T8" fmla="*/ 14 w 61"/>
                  <a:gd name="T9" fmla="*/ 225 h 684"/>
                  <a:gd name="T10" fmla="*/ 30 w 61"/>
                  <a:gd name="T11" fmla="*/ 0 h 684"/>
                  <a:gd name="T12" fmla="*/ 42 w 61"/>
                  <a:gd name="T13" fmla="*/ 4 h 684"/>
                  <a:gd name="T14" fmla="*/ 52 w 61"/>
                  <a:gd name="T15" fmla="*/ 10 h 684"/>
                  <a:gd name="T16" fmla="*/ 59 w 61"/>
                  <a:gd name="T17" fmla="*/ 20 h 684"/>
                  <a:gd name="T18" fmla="*/ 61 w 61"/>
                  <a:gd name="T19" fmla="*/ 33 h 684"/>
                  <a:gd name="T20" fmla="*/ 59 w 61"/>
                  <a:gd name="T21" fmla="*/ 46 h 684"/>
                  <a:gd name="T22" fmla="*/ 52 w 61"/>
                  <a:gd name="T23" fmla="*/ 56 h 684"/>
                  <a:gd name="T24" fmla="*/ 42 w 61"/>
                  <a:gd name="T25" fmla="*/ 63 h 684"/>
                  <a:gd name="T26" fmla="*/ 30 w 61"/>
                  <a:gd name="T27" fmla="*/ 66 h 684"/>
                  <a:gd name="T28" fmla="*/ 19 w 61"/>
                  <a:gd name="T29" fmla="*/ 63 h 684"/>
                  <a:gd name="T30" fmla="*/ 9 w 61"/>
                  <a:gd name="T31" fmla="*/ 56 h 684"/>
                  <a:gd name="T32" fmla="*/ 2 w 61"/>
                  <a:gd name="T33" fmla="*/ 46 h 684"/>
                  <a:gd name="T34" fmla="*/ 0 w 61"/>
                  <a:gd name="T35" fmla="*/ 33 h 684"/>
                  <a:gd name="T36" fmla="*/ 2 w 61"/>
                  <a:gd name="T37" fmla="*/ 20 h 684"/>
                  <a:gd name="T38" fmla="*/ 9 w 61"/>
                  <a:gd name="T39" fmla="*/ 10 h 684"/>
                  <a:gd name="T40" fmla="*/ 19 w 61"/>
                  <a:gd name="T41" fmla="*/ 4 h 684"/>
                  <a:gd name="T42" fmla="*/ 30 w 61"/>
                  <a:gd name="T4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684">
                    <a:moveTo>
                      <a:pt x="14" y="225"/>
                    </a:moveTo>
                    <a:lnTo>
                      <a:pt x="48" y="225"/>
                    </a:lnTo>
                    <a:lnTo>
                      <a:pt x="48" y="684"/>
                    </a:lnTo>
                    <a:lnTo>
                      <a:pt x="14" y="684"/>
                    </a:lnTo>
                    <a:lnTo>
                      <a:pt x="14" y="225"/>
                    </a:lnTo>
                    <a:close/>
                    <a:moveTo>
                      <a:pt x="30" y="0"/>
                    </a:moveTo>
                    <a:lnTo>
                      <a:pt x="42" y="4"/>
                    </a:lnTo>
                    <a:lnTo>
                      <a:pt x="52" y="10"/>
                    </a:lnTo>
                    <a:lnTo>
                      <a:pt x="59" y="20"/>
                    </a:lnTo>
                    <a:lnTo>
                      <a:pt x="61" y="33"/>
                    </a:lnTo>
                    <a:lnTo>
                      <a:pt x="59" y="46"/>
                    </a:lnTo>
                    <a:lnTo>
                      <a:pt x="52" y="56"/>
                    </a:lnTo>
                    <a:lnTo>
                      <a:pt x="42" y="63"/>
                    </a:lnTo>
                    <a:lnTo>
                      <a:pt x="30" y="66"/>
                    </a:lnTo>
                    <a:lnTo>
                      <a:pt x="19" y="63"/>
                    </a:lnTo>
                    <a:lnTo>
                      <a:pt x="9" y="56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0"/>
                    </a:lnTo>
                    <a:lnTo>
                      <a:pt x="9" y="10"/>
                    </a:lnTo>
                    <a:lnTo>
                      <a:pt x="19" y="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Freeform 25"/>
              <p:cNvSpPr>
                <a:spLocks/>
              </p:cNvSpPr>
              <p:nvPr userDrawn="1"/>
            </p:nvSpPr>
            <p:spPr bwMode="auto">
              <a:xfrm>
                <a:off x="961203" y="600770"/>
                <a:ext cx="99015" cy="172780"/>
              </a:xfrm>
              <a:custGeom>
                <a:avLst/>
                <a:gdLst>
                  <a:gd name="T0" fmla="*/ 0 w 400"/>
                  <a:gd name="T1" fmla="*/ 0 h 699"/>
                  <a:gd name="T2" fmla="*/ 39 w 400"/>
                  <a:gd name="T3" fmla="*/ 0 h 699"/>
                  <a:gd name="T4" fmla="*/ 204 w 400"/>
                  <a:gd name="T5" fmla="*/ 429 h 699"/>
                  <a:gd name="T6" fmla="*/ 360 w 400"/>
                  <a:gd name="T7" fmla="*/ 0 h 699"/>
                  <a:gd name="T8" fmla="*/ 400 w 400"/>
                  <a:gd name="T9" fmla="*/ 0 h 699"/>
                  <a:gd name="T10" fmla="*/ 171 w 400"/>
                  <a:gd name="T11" fmla="*/ 601 h 699"/>
                  <a:gd name="T12" fmla="*/ 160 w 400"/>
                  <a:gd name="T13" fmla="*/ 626 h 699"/>
                  <a:gd name="T14" fmla="*/ 148 w 400"/>
                  <a:gd name="T15" fmla="*/ 647 h 699"/>
                  <a:gd name="T16" fmla="*/ 133 w 400"/>
                  <a:gd name="T17" fmla="*/ 665 h 699"/>
                  <a:gd name="T18" fmla="*/ 118 w 400"/>
                  <a:gd name="T19" fmla="*/ 680 h 699"/>
                  <a:gd name="T20" fmla="*/ 97 w 400"/>
                  <a:gd name="T21" fmla="*/ 690 h 699"/>
                  <a:gd name="T22" fmla="*/ 76 w 400"/>
                  <a:gd name="T23" fmla="*/ 697 h 699"/>
                  <a:gd name="T24" fmla="*/ 50 w 400"/>
                  <a:gd name="T25" fmla="*/ 699 h 699"/>
                  <a:gd name="T26" fmla="*/ 34 w 400"/>
                  <a:gd name="T27" fmla="*/ 698 h 699"/>
                  <a:gd name="T28" fmla="*/ 19 w 400"/>
                  <a:gd name="T29" fmla="*/ 697 h 699"/>
                  <a:gd name="T30" fmla="*/ 4 w 400"/>
                  <a:gd name="T31" fmla="*/ 693 h 699"/>
                  <a:gd name="T32" fmla="*/ 10 w 400"/>
                  <a:gd name="T33" fmla="*/ 661 h 699"/>
                  <a:gd name="T34" fmla="*/ 29 w 400"/>
                  <a:gd name="T35" fmla="*/ 665 h 699"/>
                  <a:gd name="T36" fmla="*/ 50 w 400"/>
                  <a:gd name="T37" fmla="*/ 667 h 699"/>
                  <a:gd name="T38" fmla="*/ 71 w 400"/>
                  <a:gd name="T39" fmla="*/ 665 h 699"/>
                  <a:gd name="T40" fmla="*/ 88 w 400"/>
                  <a:gd name="T41" fmla="*/ 658 h 699"/>
                  <a:gd name="T42" fmla="*/ 104 w 400"/>
                  <a:gd name="T43" fmla="*/ 647 h 699"/>
                  <a:gd name="T44" fmla="*/ 116 w 400"/>
                  <a:gd name="T45" fmla="*/ 634 h 699"/>
                  <a:gd name="T46" fmla="*/ 126 w 400"/>
                  <a:gd name="T47" fmla="*/ 618 h 699"/>
                  <a:gd name="T48" fmla="*/ 135 w 400"/>
                  <a:gd name="T49" fmla="*/ 600 h 699"/>
                  <a:gd name="T50" fmla="*/ 143 w 400"/>
                  <a:gd name="T51" fmla="*/ 581 h 699"/>
                  <a:gd name="T52" fmla="*/ 185 w 400"/>
                  <a:gd name="T53" fmla="*/ 468 h 699"/>
                  <a:gd name="T54" fmla="*/ 0 w 400"/>
                  <a:gd name="T5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0" h="699">
                    <a:moveTo>
                      <a:pt x="0" y="0"/>
                    </a:moveTo>
                    <a:lnTo>
                      <a:pt x="39" y="0"/>
                    </a:lnTo>
                    <a:lnTo>
                      <a:pt x="204" y="429"/>
                    </a:lnTo>
                    <a:lnTo>
                      <a:pt x="360" y="0"/>
                    </a:lnTo>
                    <a:lnTo>
                      <a:pt x="400" y="0"/>
                    </a:lnTo>
                    <a:lnTo>
                      <a:pt x="171" y="601"/>
                    </a:lnTo>
                    <a:lnTo>
                      <a:pt x="160" y="626"/>
                    </a:lnTo>
                    <a:lnTo>
                      <a:pt x="148" y="647"/>
                    </a:lnTo>
                    <a:lnTo>
                      <a:pt x="133" y="665"/>
                    </a:lnTo>
                    <a:lnTo>
                      <a:pt x="118" y="680"/>
                    </a:lnTo>
                    <a:lnTo>
                      <a:pt x="97" y="690"/>
                    </a:lnTo>
                    <a:lnTo>
                      <a:pt x="76" y="697"/>
                    </a:lnTo>
                    <a:lnTo>
                      <a:pt x="50" y="699"/>
                    </a:lnTo>
                    <a:lnTo>
                      <a:pt x="34" y="698"/>
                    </a:lnTo>
                    <a:lnTo>
                      <a:pt x="19" y="697"/>
                    </a:lnTo>
                    <a:lnTo>
                      <a:pt x="4" y="693"/>
                    </a:lnTo>
                    <a:lnTo>
                      <a:pt x="10" y="661"/>
                    </a:lnTo>
                    <a:lnTo>
                      <a:pt x="29" y="665"/>
                    </a:lnTo>
                    <a:lnTo>
                      <a:pt x="50" y="667"/>
                    </a:lnTo>
                    <a:lnTo>
                      <a:pt x="71" y="665"/>
                    </a:lnTo>
                    <a:lnTo>
                      <a:pt x="88" y="658"/>
                    </a:lnTo>
                    <a:lnTo>
                      <a:pt x="104" y="647"/>
                    </a:lnTo>
                    <a:lnTo>
                      <a:pt x="116" y="634"/>
                    </a:lnTo>
                    <a:lnTo>
                      <a:pt x="126" y="618"/>
                    </a:lnTo>
                    <a:lnTo>
                      <a:pt x="135" y="600"/>
                    </a:lnTo>
                    <a:lnTo>
                      <a:pt x="143" y="581"/>
                    </a:lnTo>
                    <a:lnTo>
                      <a:pt x="185" y="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Freeform 26"/>
              <p:cNvSpPr>
                <a:spLocks noEditPoints="1"/>
              </p:cNvSpPr>
              <p:nvPr userDrawn="1"/>
            </p:nvSpPr>
            <p:spPr bwMode="auto">
              <a:xfrm>
                <a:off x="1073584" y="596809"/>
                <a:ext cx="91589" cy="120798"/>
              </a:xfrm>
              <a:custGeom>
                <a:avLst/>
                <a:gdLst>
                  <a:gd name="T0" fmla="*/ 248 w 370"/>
                  <a:gd name="T1" fmla="*/ 230 h 487"/>
                  <a:gd name="T2" fmla="*/ 197 w 370"/>
                  <a:gd name="T3" fmla="*/ 232 h 487"/>
                  <a:gd name="T4" fmla="*/ 149 w 370"/>
                  <a:gd name="T5" fmla="*/ 240 h 487"/>
                  <a:gd name="T6" fmla="*/ 105 w 370"/>
                  <a:gd name="T7" fmla="*/ 254 h 487"/>
                  <a:gd name="T8" fmla="*/ 69 w 370"/>
                  <a:gd name="T9" fmla="*/ 276 h 487"/>
                  <a:gd name="T10" fmla="*/ 44 w 370"/>
                  <a:gd name="T11" fmla="*/ 309 h 487"/>
                  <a:gd name="T12" fmla="*/ 35 w 370"/>
                  <a:gd name="T13" fmla="*/ 351 h 487"/>
                  <a:gd name="T14" fmla="*/ 45 w 370"/>
                  <a:gd name="T15" fmla="*/ 396 h 487"/>
                  <a:gd name="T16" fmla="*/ 69 w 370"/>
                  <a:gd name="T17" fmla="*/ 428 h 487"/>
                  <a:gd name="T18" fmla="*/ 104 w 370"/>
                  <a:gd name="T19" fmla="*/ 447 h 487"/>
                  <a:gd name="T20" fmla="*/ 142 w 370"/>
                  <a:gd name="T21" fmla="*/ 456 h 487"/>
                  <a:gd name="T22" fmla="*/ 191 w 370"/>
                  <a:gd name="T23" fmla="*/ 454 h 487"/>
                  <a:gd name="T24" fmla="*/ 243 w 370"/>
                  <a:gd name="T25" fmla="*/ 436 h 487"/>
                  <a:gd name="T26" fmla="*/ 281 w 370"/>
                  <a:gd name="T27" fmla="*/ 404 h 487"/>
                  <a:gd name="T28" fmla="*/ 307 w 370"/>
                  <a:gd name="T29" fmla="*/ 360 h 487"/>
                  <a:gd name="T30" fmla="*/ 323 w 370"/>
                  <a:gd name="T31" fmla="*/ 310 h 487"/>
                  <a:gd name="T32" fmla="*/ 327 w 370"/>
                  <a:gd name="T33" fmla="*/ 256 h 487"/>
                  <a:gd name="T34" fmla="*/ 271 w 370"/>
                  <a:gd name="T35" fmla="*/ 229 h 487"/>
                  <a:gd name="T36" fmla="*/ 219 w 370"/>
                  <a:gd name="T37" fmla="*/ 2 h 487"/>
                  <a:gd name="T38" fmla="*/ 272 w 370"/>
                  <a:gd name="T39" fmla="*/ 14 h 487"/>
                  <a:gd name="T40" fmla="*/ 314 w 370"/>
                  <a:gd name="T41" fmla="*/ 42 h 487"/>
                  <a:gd name="T42" fmla="*/ 344 w 370"/>
                  <a:gd name="T43" fmla="*/ 82 h 487"/>
                  <a:gd name="T44" fmla="*/ 360 w 370"/>
                  <a:gd name="T45" fmla="*/ 136 h 487"/>
                  <a:gd name="T46" fmla="*/ 362 w 370"/>
                  <a:gd name="T47" fmla="*/ 371 h 487"/>
                  <a:gd name="T48" fmla="*/ 364 w 370"/>
                  <a:gd name="T49" fmla="*/ 426 h 487"/>
                  <a:gd name="T50" fmla="*/ 370 w 370"/>
                  <a:gd name="T51" fmla="*/ 473 h 487"/>
                  <a:gd name="T52" fmla="*/ 334 w 370"/>
                  <a:gd name="T53" fmla="*/ 456 h 487"/>
                  <a:gd name="T54" fmla="*/ 331 w 370"/>
                  <a:gd name="T55" fmla="*/ 413 h 487"/>
                  <a:gd name="T56" fmla="*/ 330 w 370"/>
                  <a:gd name="T57" fmla="*/ 375 h 487"/>
                  <a:gd name="T58" fmla="*/ 313 w 370"/>
                  <a:gd name="T59" fmla="*/ 402 h 487"/>
                  <a:gd name="T60" fmla="*/ 278 w 370"/>
                  <a:gd name="T61" fmla="*/ 444 h 487"/>
                  <a:gd name="T62" fmla="*/ 233 w 370"/>
                  <a:gd name="T63" fmla="*/ 472 h 487"/>
                  <a:gd name="T64" fmla="*/ 181 w 370"/>
                  <a:gd name="T65" fmla="*/ 484 h 487"/>
                  <a:gd name="T66" fmla="*/ 133 w 370"/>
                  <a:gd name="T67" fmla="*/ 485 h 487"/>
                  <a:gd name="T68" fmla="*/ 89 w 370"/>
                  <a:gd name="T69" fmla="*/ 475 h 487"/>
                  <a:gd name="T70" fmla="*/ 50 w 370"/>
                  <a:gd name="T71" fmla="*/ 455 h 487"/>
                  <a:gd name="T72" fmla="*/ 19 w 370"/>
                  <a:gd name="T73" fmla="*/ 422 h 487"/>
                  <a:gd name="T74" fmla="*/ 3 w 370"/>
                  <a:gd name="T75" fmla="*/ 378 h 487"/>
                  <a:gd name="T76" fmla="*/ 3 w 370"/>
                  <a:gd name="T77" fmla="*/ 325 h 487"/>
                  <a:gd name="T78" fmla="*/ 18 w 370"/>
                  <a:gd name="T79" fmla="*/ 281 h 487"/>
                  <a:gd name="T80" fmla="*/ 49 w 370"/>
                  <a:gd name="T81" fmla="*/ 249 h 487"/>
                  <a:gd name="T82" fmla="*/ 88 w 370"/>
                  <a:gd name="T83" fmla="*/ 226 h 487"/>
                  <a:gd name="T84" fmla="*/ 135 w 370"/>
                  <a:gd name="T85" fmla="*/ 212 h 487"/>
                  <a:gd name="T86" fmla="*/ 186 w 370"/>
                  <a:gd name="T87" fmla="*/ 204 h 487"/>
                  <a:gd name="T88" fmla="*/ 236 w 370"/>
                  <a:gd name="T89" fmla="*/ 200 h 487"/>
                  <a:gd name="T90" fmla="*/ 327 w 370"/>
                  <a:gd name="T91" fmla="*/ 200 h 487"/>
                  <a:gd name="T92" fmla="*/ 325 w 370"/>
                  <a:gd name="T93" fmla="*/ 141 h 487"/>
                  <a:gd name="T94" fmla="*/ 309 w 370"/>
                  <a:gd name="T95" fmla="*/ 92 h 487"/>
                  <a:gd name="T96" fmla="*/ 280 w 370"/>
                  <a:gd name="T97" fmla="*/ 57 h 487"/>
                  <a:gd name="T98" fmla="*/ 240 w 370"/>
                  <a:gd name="T99" fmla="*/ 38 h 487"/>
                  <a:gd name="T100" fmla="*/ 187 w 370"/>
                  <a:gd name="T101" fmla="*/ 31 h 487"/>
                  <a:gd name="T102" fmla="*/ 125 w 370"/>
                  <a:gd name="T103" fmla="*/ 42 h 487"/>
                  <a:gd name="T104" fmla="*/ 71 w 370"/>
                  <a:gd name="T105" fmla="*/ 67 h 487"/>
                  <a:gd name="T106" fmla="*/ 28 w 370"/>
                  <a:gd name="T107" fmla="*/ 60 h 487"/>
                  <a:gd name="T108" fmla="*/ 86 w 370"/>
                  <a:gd name="T109" fmla="*/ 23 h 487"/>
                  <a:gd name="T110" fmla="*/ 153 w 370"/>
                  <a:gd name="T111" fmla="*/ 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487">
                    <a:moveTo>
                      <a:pt x="271" y="229"/>
                    </a:moveTo>
                    <a:lnTo>
                      <a:pt x="248" y="230"/>
                    </a:lnTo>
                    <a:lnTo>
                      <a:pt x="223" y="231"/>
                    </a:lnTo>
                    <a:lnTo>
                      <a:pt x="197" y="232"/>
                    </a:lnTo>
                    <a:lnTo>
                      <a:pt x="172" y="235"/>
                    </a:lnTo>
                    <a:lnTo>
                      <a:pt x="149" y="240"/>
                    </a:lnTo>
                    <a:lnTo>
                      <a:pt x="126" y="247"/>
                    </a:lnTo>
                    <a:lnTo>
                      <a:pt x="105" y="254"/>
                    </a:lnTo>
                    <a:lnTo>
                      <a:pt x="86" y="263"/>
                    </a:lnTo>
                    <a:lnTo>
                      <a:pt x="69" y="276"/>
                    </a:lnTo>
                    <a:lnTo>
                      <a:pt x="54" y="291"/>
                    </a:lnTo>
                    <a:lnTo>
                      <a:pt x="44" y="309"/>
                    </a:lnTo>
                    <a:lnTo>
                      <a:pt x="37" y="328"/>
                    </a:lnTo>
                    <a:lnTo>
                      <a:pt x="35" y="351"/>
                    </a:lnTo>
                    <a:lnTo>
                      <a:pt x="39" y="375"/>
                    </a:lnTo>
                    <a:lnTo>
                      <a:pt x="45" y="396"/>
                    </a:lnTo>
                    <a:lnTo>
                      <a:pt x="55" y="413"/>
                    </a:lnTo>
                    <a:lnTo>
                      <a:pt x="69" y="428"/>
                    </a:lnTo>
                    <a:lnTo>
                      <a:pt x="86" y="438"/>
                    </a:lnTo>
                    <a:lnTo>
                      <a:pt x="104" y="447"/>
                    </a:lnTo>
                    <a:lnTo>
                      <a:pt x="123" y="453"/>
                    </a:lnTo>
                    <a:lnTo>
                      <a:pt x="142" y="456"/>
                    </a:lnTo>
                    <a:lnTo>
                      <a:pt x="161" y="456"/>
                    </a:lnTo>
                    <a:lnTo>
                      <a:pt x="191" y="454"/>
                    </a:lnTo>
                    <a:lnTo>
                      <a:pt x="219" y="447"/>
                    </a:lnTo>
                    <a:lnTo>
                      <a:pt x="243" y="436"/>
                    </a:lnTo>
                    <a:lnTo>
                      <a:pt x="264" y="421"/>
                    </a:lnTo>
                    <a:lnTo>
                      <a:pt x="281" y="404"/>
                    </a:lnTo>
                    <a:lnTo>
                      <a:pt x="296" y="383"/>
                    </a:lnTo>
                    <a:lnTo>
                      <a:pt x="307" y="360"/>
                    </a:lnTo>
                    <a:lnTo>
                      <a:pt x="316" y="336"/>
                    </a:lnTo>
                    <a:lnTo>
                      <a:pt x="323" y="310"/>
                    </a:lnTo>
                    <a:lnTo>
                      <a:pt x="326" y="283"/>
                    </a:lnTo>
                    <a:lnTo>
                      <a:pt x="327" y="256"/>
                    </a:lnTo>
                    <a:lnTo>
                      <a:pt x="327" y="229"/>
                    </a:lnTo>
                    <a:lnTo>
                      <a:pt x="271" y="229"/>
                    </a:lnTo>
                    <a:close/>
                    <a:moveTo>
                      <a:pt x="189" y="0"/>
                    </a:moveTo>
                    <a:lnTo>
                      <a:pt x="219" y="2"/>
                    </a:lnTo>
                    <a:lnTo>
                      <a:pt x="246" y="7"/>
                    </a:lnTo>
                    <a:lnTo>
                      <a:pt x="272" y="14"/>
                    </a:lnTo>
                    <a:lnTo>
                      <a:pt x="295" y="27"/>
                    </a:lnTo>
                    <a:lnTo>
                      <a:pt x="314" y="42"/>
                    </a:lnTo>
                    <a:lnTo>
                      <a:pt x="331" y="60"/>
                    </a:lnTo>
                    <a:lnTo>
                      <a:pt x="344" y="82"/>
                    </a:lnTo>
                    <a:lnTo>
                      <a:pt x="353" y="107"/>
                    </a:lnTo>
                    <a:lnTo>
                      <a:pt x="360" y="136"/>
                    </a:lnTo>
                    <a:lnTo>
                      <a:pt x="362" y="169"/>
                    </a:lnTo>
                    <a:lnTo>
                      <a:pt x="362" y="371"/>
                    </a:lnTo>
                    <a:lnTo>
                      <a:pt x="362" y="398"/>
                    </a:lnTo>
                    <a:lnTo>
                      <a:pt x="364" y="426"/>
                    </a:lnTo>
                    <a:lnTo>
                      <a:pt x="367" y="452"/>
                    </a:lnTo>
                    <a:lnTo>
                      <a:pt x="370" y="473"/>
                    </a:lnTo>
                    <a:lnTo>
                      <a:pt x="336" y="473"/>
                    </a:lnTo>
                    <a:lnTo>
                      <a:pt x="334" y="456"/>
                    </a:lnTo>
                    <a:lnTo>
                      <a:pt x="332" y="436"/>
                    </a:lnTo>
                    <a:lnTo>
                      <a:pt x="331" y="413"/>
                    </a:lnTo>
                    <a:lnTo>
                      <a:pt x="330" y="393"/>
                    </a:lnTo>
                    <a:lnTo>
                      <a:pt x="330" y="375"/>
                    </a:lnTo>
                    <a:lnTo>
                      <a:pt x="326" y="375"/>
                    </a:lnTo>
                    <a:lnTo>
                      <a:pt x="313" y="402"/>
                    </a:lnTo>
                    <a:lnTo>
                      <a:pt x="297" y="425"/>
                    </a:lnTo>
                    <a:lnTo>
                      <a:pt x="278" y="444"/>
                    </a:lnTo>
                    <a:lnTo>
                      <a:pt x="257" y="460"/>
                    </a:lnTo>
                    <a:lnTo>
                      <a:pt x="233" y="472"/>
                    </a:lnTo>
                    <a:lnTo>
                      <a:pt x="208" y="480"/>
                    </a:lnTo>
                    <a:lnTo>
                      <a:pt x="181" y="484"/>
                    </a:lnTo>
                    <a:lnTo>
                      <a:pt x="154" y="487"/>
                    </a:lnTo>
                    <a:lnTo>
                      <a:pt x="133" y="485"/>
                    </a:lnTo>
                    <a:lnTo>
                      <a:pt x="110" y="482"/>
                    </a:lnTo>
                    <a:lnTo>
                      <a:pt x="89" y="475"/>
                    </a:lnTo>
                    <a:lnTo>
                      <a:pt x="69" y="466"/>
                    </a:lnTo>
                    <a:lnTo>
                      <a:pt x="50" y="455"/>
                    </a:lnTo>
                    <a:lnTo>
                      <a:pt x="33" y="440"/>
                    </a:lnTo>
                    <a:lnTo>
                      <a:pt x="19" y="422"/>
                    </a:lnTo>
                    <a:lnTo>
                      <a:pt x="9" y="402"/>
                    </a:lnTo>
                    <a:lnTo>
                      <a:pt x="3" y="378"/>
                    </a:lnTo>
                    <a:lnTo>
                      <a:pt x="0" y="352"/>
                    </a:lnTo>
                    <a:lnTo>
                      <a:pt x="3" y="325"/>
                    </a:lnTo>
                    <a:lnTo>
                      <a:pt x="8" y="302"/>
                    </a:lnTo>
                    <a:lnTo>
                      <a:pt x="18" y="281"/>
                    </a:lnTo>
                    <a:lnTo>
                      <a:pt x="32" y="265"/>
                    </a:lnTo>
                    <a:lnTo>
                      <a:pt x="49" y="249"/>
                    </a:lnTo>
                    <a:lnTo>
                      <a:pt x="67" y="236"/>
                    </a:lnTo>
                    <a:lnTo>
                      <a:pt x="88" y="226"/>
                    </a:lnTo>
                    <a:lnTo>
                      <a:pt x="110" y="218"/>
                    </a:lnTo>
                    <a:lnTo>
                      <a:pt x="135" y="212"/>
                    </a:lnTo>
                    <a:lnTo>
                      <a:pt x="160" y="207"/>
                    </a:lnTo>
                    <a:lnTo>
                      <a:pt x="186" y="204"/>
                    </a:lnTo>
                    <a:lnTo>
                      <a:pt x="212" y="202"/>
                    </a:lnTo>
                    <a:lnTo>
                      <a:pt x="236" y="200"/>
                    </a:lnTo>
                    <a:lnTo>
                      <a:pt x="262" y="200"/>
                    </a:lnTo>
                    <a:lnTo>
                      <a:pt x="327" y="200"/>
                    </a:lnTo>
                    <a:lnTo>
                      <a:pt x="327" y="170"/>
                    </a:lnTo>
                    <a:lnTo>
                      <a:pt x="325" y="141"/>
                    </a:lnTo>
                    <a:lnTo>
                      <a:pt x="319" y="115"/>
                    </a:lnTo>
                    <a:lnTo>
                      <a:pt x="309" y="92"/>
                    </a:lnTo>
                    <a:lnTo>
                      <a:pt x="297" y="73"/>
                    </a:lnTo>
                    <a:lnTo>
                      <a:pt x="280" y="57"/>
                    </a:lnTo>
                    <a:lnTo>
                      <a:pt x="261" y="46"/>
                    </a:lnTo>
                    <a:lnTo>
                      <a:pt x="240" y="38"/>
                    </a:lnTo>
                    <a:lnTo>
                      <a:pt x="215" y="33"/>
                    </a:lnTo>
                    <a:lnTo>
                      <a:pt x="187" y="31"/>
                    </a:lnTo>
                    <a:lnTo>
                      <a:pt x="155" y="34"/>
                    </a:lnTo>
                    <a:lnTo>
                      <a:pt x="125" y="42"/>
                    </a:lnTo>
                    <a:lnTo>
                      <a:pt x="97" y="53"/>
                    </a:lnTo>
                    <a:lnTo>
                      <a:pt x="71" y="67"/>
                    </a:lnTo>
                    <a:lnTo>
                      <a:pt x="49" y="85"/>
                    </a:lnTo>
                    <a:lnTo>
                      <a:pt x="28" y="60"/>
                    </a:lnTo>
                    <a:lnTo>
                      <a:pt x="55" y="39"/>
                    </a:lnTo>
                    <a:lnTo>
                      <a:pt x="86" y="23"/>
                    </a:lnTo>
                    <a:lnTo>
                      <a:pt x="118" y="11"/>
                    </a:lnTo>
                    <a:lnTo>
                      <a:pt x="153" y="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27"/>
              <p:cNvSpPr>
                <a:spLocks noEditPoints="1"/>
              </p:cNvSpPr>
              <p:nvPr userDrawn="1"/>
            </p:nvSpPr>
            <p:spPr bwMode="auto">
              <a:xfrm>
                <a:off x="1163688" y="596809"/>
                <a:ext cx="29209" cy="14852"/>
              </a:xfrm>
              <a:custGeom>
                <a:avLst/>
                <a:gdLst>
                  <a:gd name="T0" fmla="*/ 58 w 118"/>
                  <a:gd name="T1" fmla="*/ 0 h 61"/>
                  <a:gd name="T2" fmla="*/ 66 w 118"/>
                  <a:gd name="T3" fmla="*/ 0 h 61"/>
                  <a:gd name="T4" fmla="*/ 88 w 118"/>
                  <a:gd name="T5" fmla="*/ 53 h 61"/>
                  <a:gd name="T6" fmla="*/ 110 w 118"/>
                  <a:gd name="T7" fmla="*/ 0 h 61"/>
                  <a:gd name="T8" fmla="*/ 118 w 118"/>
                  <a:gd name="T9" fmla="*/ 0 h 61"/>
                  <a:gd name="T10" fmla="*/ 118 w 118"/>
                  <a:gd name="T11" fmla="*/ 61 h 61"/>
                  <a:gd name="T12" fmla="*/ 113 w 118"/>
                  <a:gd name="T13" fmla="*/ 61 h 61"/>
                  <a:gd name="T14" fmla="*/ 113 w 118"/>
                  <a:gd name="T15" fmla="*/ 5 h 61"/>
                  <a:gd name="T16" fmla="*/ 113 w 118"/>
                  <a:gd name="T17" fmla="*/ 5 h 61"/>
                  <a:gd name="T18" fmla="*/ 89 w 118"/>
                  <a:gd name="T19" fmla="*/ 61 h 61"/>
                  <a:gd name="T20" fmla="*/ 86 w 118"/>
                  <a:gd name="T21" fmla="*/ 61 h 61"/>
                  <a:gd name="T22" fmla="*/ 64 w 118"/>
                  <a:gd name="T23" fmla="*/ 5 h 61"/>
                  <a:gd name="T24" fmla="*/ 64 w 118"/>
                  <a:gd name="T25" fmla="*/ 5 h 61"/>
                  <a:gd name="T26" fmla="*/ 64 w 118"/>
                  <a:gd name="T27" fmla="*/ 61 h 61"/>
                  <a:gd name="T28" fmla="*/ 58 w 118"/>
                  <a:gd name="T29" fmla="*/ 61 h 61"/>
                  <a:gd name="T30" fmla="*/ 58 w 118"/>
                  <a:gd name="T31" fmla="*/ 0 h 61"/>
                  <a:gd name="T32" fmla="*/ 0 w 118"/>
                  <a:gd name="T33" fmla="*/ 0 h 61"/>
                  <a:gd name="T34" fmla="*/ 44 w 118"/>
                  <a:gd name="T35" fmla="*/ 0 h 61"/>
                  <a:gd name="T36" fmla="*/ 44 w 118"/>
                  <a:gd name="T37" fmla="*/ 4 h 61"/>
                  <a:gd name="T38" fmla="*/ 24 w 118"/>
                  <a:gd name="T39" fmla="*/ 4 h 61"/>
                  <a:gd name="T40" fmla="*/ 24 w 118"/>
                  <a:gd name="T41" fmla="*/ 61 h 61"/>
                  <a:gd name="T42" fmla="*/ 20 w 118"/>
                  <a:gd name="T43" fmla="*/ 61 h 61"/>
                  <a:gd name="T44" fmla="*/ 20 w 118"/>
                  <a:gd name="T45" fmla="*/ 4 h 61"/>
                  <a:gd name="T46" fmla="*/ 0 w 118"/>
                  <a:gd name="T47" fmla="*/ 4 h 61"/>
                  <a:gd name="T48" fmla="*/ 0 w 118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1">
                    <a:moveTo>
                      <a:pt x="58" y="0"/>
                    </a:moveTo>
                    <a:lnTo>
                      <a:pt x="66" y="0"/>
                    </a:lnTo>
                    <a:lnTo>
                      <a:pt x="88" y="53"/>
                    </a:lnTo>
                    <a:lnTo>
                      <a:pt x="110" y="0"/>
                    </a:lnTo>
                    <a:lnTo>
                      <a:pt x="118" y="0"/>
                    </a:lnTo>
                    <a:lnTo>
                      <a:pt x="118" y="61"/>
                    </a:lnTo>
                    <a:lnTo>
                      <a:pt x="113" y="61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89" y="61"/>
                    </a:lnTo>
                    <a:lnTo>
                      <a:pt x="86" y="61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61"/>
                    </a:lnTo>
                    <a:lnTo>
                      <a:pt x="58" y="61"/>
                    </a:lnTo>
                    <a:lnTo>
                      <a:pt x="58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4"/>
                    </a:lnTo>
                    <a:lnTo>
                      <a:pt x="24" y="4"/>
                    </a:lnTo>
                    <a:lnTo>
                      <a:pt x="24" y="61"/>
                    </a:lnTo>
                    <a:lnTo>
                      <a:pt x="20" y="61"/>
                    </a:lnTo>
                    <a:lnTo>
                      <a:pt x="2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514647" y="137381"/>
              <a:ext cx="442595" cy="290113"/>
              <a:chOff x="3857626" y="1555751"/>
              <a:chExt cx="1419225" cy="930275"/>
            </a:xfrm>
            <a:solidFill>
              <a:schemeClr val="bg1"/>
            </a:solidFill>
          </p:grpSpPr>
          <p:sp>
            <p:nvSpPr>
              <p:cNvPr id="18" name="Freeform 28"/>
              <p:cNvSpPr>
                <a:spLocks/>
              </p:cNvSpPr>
              <p:nvPr userDrawn="1"/>
            </p:nvSpPr>
            <p:spPr bwMode="auto">
              <a:xfrm>
                <a:off x="3857626" y="1555751"/>
                <a:ext cx="1416050" cy="930275"/>
              </a:xfrm>
              <a:custGeom>
                <a:avLst/>
                <a:gdLst>
                  <a:gd name="T0" fmla="*/ 902 w 1784"/>
                  <a:gd name="T1" fmla="*/ 27 h 1172"/>
                  <a:gd name="T2" fmla="*/ 1076 w 1784"/>
                  <a:gd name="T3" fmla="*/ 141 h 1172"/>
                  <a:gd name="T4" fmla="*/ 1087 w 1784"/>
                  <a:gd name="T5" fmla="*/ 187 h 1172"/>
                  <a:gd name="T6" fmla="*/ 1044 w 1784"/>
                  <a:gd name="T7" fmla="*/ 218 h 1172"/>
                  <a:gd name="T8" fmla="*/ 1009 w 1784"/>
                  <a:gd name="T9" fmla="*/ 202 h 1172"/>
                  <a:gd name="T10" fmla="*/ 889 w 1784"/>
                  <a:gd name="T11" fmla="*/ 120 h 1172"/>
                  <a:gd name="T12" fmla="*/ 695 w 1784"/>
                  <a:gd name="T13" fmla="*/ 94 h 1172"/>
                  <a:gd name="T14" fmla="*/ 520 w 1784"/>
                  <a:gd name="T15" fmla="*/ 168 h 1172"/>
                  <a:gd name="T16" fmla="*/ 406 w 1784"/>
                  <a:gd name="T17" fmla="*/ 317 h 1172"/>
                  <a:gd name="T18" fmla="*/ 378 w 1784"/>
                  <a:gd name="T19" fmla="*/ 491 h 1172"/>
                  <a:gd name="T20" fmla="*/ 298 w 1784"/>
                  <a:gd name="T21" fmla="*/ 580 h 1172"/>
                  <a:gd name="T22" fmla="*/ 163 w 1784"/>
                  <a:gd name="T23" fmla="*/ 651 h 1172"/>
                  <a:gd name="T24" fmla="*/ 93 w 1784"/>
                  <a:gd name="T25" fmla="*/ 788 h 1172"/>
                  <a:gd name="T26" fmla="*/ 118 w 1784"/>
                  <a:gd name="T27" fmla="*/ 944 h 1172"/>
                  <a:gd name="T28" fmla="*/ 227 w 1784"/>
                  <a:gd name="T29" fmla="*/ 1052 h 1172"/>
                  <a:gd name="T30" fmla="*/ 356 w 1784"/>
                  <a:gd name="T31" fmla="*/ 1081 h 1172"/>
                  <a:gd name="T32" fmla="*/ 1482 w 1784"/>
                  <a:gd name="T33" fmla="*/ 1077 h 1172"/>
                  <a:gd name="T34" fmla="*/ 1619 w 1784"/>
                  <a:gd name="T35" fmla="*/ 1006 h 1172"/>
                  <a:gd name="T36" fmla="*/ 1690 w 1784"/>
                  <a:gd name="T37" fmla="*/ 869 h 1172"/>
                  <a:gd name="T38" fmla="*/ 1670 w 1784"/>
                  <a:gd name="T39" fmla="*/ 720 h 1172"/>
                  <a:gd name="T40" fmla="*/ 1575 w 1784"/>
                  <a:gd name="T41" fmla="*/ 614 h 1172"/>
                  <a:gd name="T42" fmla="*/ 1421 w 1784"/>
                  <a:gd name="T43" fmla="*/ 571 h 1172"/>
                  <a:gd name="T44" fmla="*/ 1434 w 1784"/>
                  <a:gd name="T45" fmla="*/ 458 h 1172"/>
                  <a:gd name="T46" fmla="*/ 1393 w 1784"/>
                  <a:gd name="T47" fmla="*/ 380 h 1172"/>
                  <a:gd name="T48" fmla="*/ 1339 w 1784"/>
                  <a:gd name="T49" fmla="*/ 345 h 1172"/>
                  <a:gd name="T50" fmla="*/ 1256 w 1784"/>
                  <a:gd name="T51" fmla="*/ 336 h 1172"/>
                  <a:gd name="T52" fmla="*/ 1182 w 1784"/>
                  <a:gd name="T53" fmla="*/ 370 h 1172"/>
                  <a:gd name="T54" fmla="*/ 1154 w 1784"/>
                  <a:gd name="T55" fmla="*/ 402 h 1172"/>
                  <a:gd name="T56" fmla="*/ 1144 w 1784"/>
                  <a:gd name="T57" fmla="*/ 420 h 1172"/>
                  <a:gd name="T58" fmla="*/ 900 w 1784"/>
                  <a:gd name="T59" fmla="*/ 953 h 1172"/>
                  <a:gd name="T60" fmla="*/ 857 w 1784"/>
                  <a:gd name="T61" fmla="*/ 957 h 1172"/>
                  <a:gd name="T62" fmla="*/ 640 w 1784"/>
                  <a:gd name="T63" fmla="*/ 494 h 1172"/>
                  <a:gd name="T64" fmla="*/ 652 w 1784"/>
                  <a:gd name="T65" fmla="*/ 442 h 1172"/>
                  <a:gd name="T66" fmla="*/ 704 w 1784"/>
                  <a:gd name="T67" fmla="*/ 436 h 1172"/>
                  <a:gd name="T68" fmla="*/ 1057 w 1784"/>
                  <a:gd name="T69" fmla="*/ 389 h 1172"/>
                  <a:gd name="T70" fmla="*/ 1122 w 1784"/>
                  <a:gd name="T71" fmla="*/ 303 h 1172"/>
                  <a:gd name="T72" fmla="*/ 1253 w 1784"/>
                  <a:gd name="T73" fmla="*/ 246 h 1172"/>
                  <a:gd name="T74" fmla="*/ 1262 w 1784"/>
                  <a:gd name="T75" fmla="*/ 245 h 1172"/>
                  <a:gd name="T76" fmla="*/ 1282 w 1784"/>
                  <a:gd name="T77" fmla="*/ 243 h 1172"/>
                  <a:gd name="T78" fmla="*/ 1342 w 1784"/>
                  <a:gd name="T79" fmla="*/ 250 h 1172"/>
                  <a:gd name="T80" fmla="*/ 1452 w 1784"/>
                  <a:gd name="T81" fmla="*/ 311 h 1172"/>
                  <a:gd name="T82" fmla="*/ 1496 w 1784"/>
                  <a:gd name="T83" fmla="*/ 367 h 1172"/>
                  <a:gd name="T84" fmla="*/ 1527 w 1784"/>
                  <a:gd name="T85" fmla="*/ 487 h 1172"/>
                  <a:gd name="T86" fmla="*/ 1648 w 1784"/>
                  <a:gd name="T87" fmla="*/ 554 h 1172"/>
                  <a:gd name="T88" fmla="*/ 1756 w 1784"/>
                  <a:gd name="T89" fmla="*/ 694 h 1172"/>
                  <a:gd name="T90" fmla="*/ 1781 w 1784"/>
                  <a:gd name="T91" fmla="*/ 874 h 1172"/>
                  <a:gd name="T92" fmla="*/ 1712 w 1784"/>
                  <a:gd name="T93" fmla="*/ 1038 h 1172"/>
                  <a:gd name="T94" fmla="*/ 1574 w 1784"/>
                  <a:gd name="T95" fmla="*/ 1145 h 1172"/>
                  <a:gd name="T96" fmla="*/ 1424 w 1784"/>
                  <a:gd name="T97" fmla="*/ 1172 h 1172"/>
                  <a:gd name="T98" fmla="*/ 252 w 1784"/>
                  <a:gd name="T99" fmla="*/ 1159 h 1172"/>
                  <a:gd name="T100" fmla="*/ 100 w 1784"/>
                  <a:gd name="T101" fmla="*/ 1072 h 1172"/>
                  <a:gd name="T102" fmla="*/ 12 w 1784"/>
                  <a:gd name="T103" fmla="*/ 919 h 1172"/>
                  <a:gd name="T104" fmla="*/ 11 w 1784"/>
                  <a:gd name="T105" fmla="*/ 739 h 1172"/>
                  <a:gd name="T106" fmla="*/ 97 w 1784"/>
                  <a:gd name="T107" fmla="*/ 589 h 1172"/>
                  <a:gd name="T108" fmla="*/ 243 w 1784"/>
                  <a:gd name="T109" fmla="*/ 499 h 1172"/>
                  <a:gd name="T110" fmla="*/ 298 w 1784"/>
                  <a:gd name="T111" fmla="*/ 355 h 1172"/>
                  <a:gd name="T112" fmla="*/ 386 w 1784"/>
                  <a:gd name="T113" fmla="*/ 173 h 1172"/>
                  <a:gd name="T114" fmla="*/ 544 w 1784"/>
                  <a:gd name="T115" fmla="*/ 46 h 1172"/>
                  <a:gd name="T116" fmla="*/ 746 w 1784"/>
                  <a:gd name="T117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84" h="1172">
                    <a:moveTo>
                      <a:pt x="746" y="0"/>
                    </a:moveTo>
                    <a:lnTo>
                      <a:pt x="800" y="2"/>
                    </a:lnTo>
                    <a:lnTo>
                      <a:pt x="852" y="13"/>
                    </a:lnTo>
                    <a:lnTo>
                      <a:pt x="902" y="27"/>
                    </a:lnTo>
                    <a:lnTo>
                      <a:pt x="951" y="49"/>
                    </a:lnTo>
                    <a:lnTo>
                      <a:pt x="997" y="74"/>
                    </a:lnTo>
                    <a:lnTo>
                      <a:pt x="1038" y="105"/>
                    </a:lnTo>
                    <a:lnTo>
                      <a:pt x="1076" y="141"/>
                    </a:lnTo>
                    <a:lnTo>
                      <a:pt x="1080" y="144"/>
                    </a:lnTo>
                    <a:lnTo>
                      <a:pt x="1087" y="158"/>
                    </a:lnTo>
                    <a:lnTo>
                      <a:pt x="1089" y="173"/>
                    </a:lnTo>
                    <a:lnTo>
                      <a:pt x="1087" y="187"/>
                    </a:lnTo>
                    <a:lnTo>
                      <a:pt x="1081" y="200"/>
                    </a:lnTo>
                    <a:lnTo>
                      <a:pt x="1071" y="209"/>
                    </a:lnTo>
                    <a:lnTo>
                      <a:pt x="1058" y="215"/>
                    </a:lnTo>
                    <a:lnTo>
                      <a:pt x="1044" y="218"/>
                    </a:lnTo>
                    <a:lnTo>
                      <a:pt x="1033" y="216"/>
                    </a:lnTo>
                    <a:lnTo>
                      <a:pt x="1021" y="212"/>
                    </a:lnTo>
                    <a:lnTo>
                      <a:pt x="1012" y="204"/>
                    </a:lnTo>
                    <a:lnTo>
                      <a:pt x="1009" y="202"/>
                    </a:lnTo>
                    <a:lnTo>
                      <a:pt x="1007" y="200"/>
                    </a:lnTo>
                    <a:lnTo>
                      <a:pt x="971" y="168"/>
                    </a:lnTo>
                    <a:lnTo>
                      <a:pt x="931" y="141"/>
                    </a:lnTo>
                    <a:lnTo>
                      <a:pt x="889" y="120"/>
                    </a:lnTo>
                    <a:lnTo>
                      <a:pt x="843" y="104"/>
                    </a:lnTo>
                    <a:lnTo>
                      <a:pt x="796" y="94"/>
                    </a:lnTo>
                    <a:lnTo>
                      <a:pt x="746" y="90"/>
                    </a:lnTo>
                    <a:lnTo>
                      <a:pt x="695" y="94"/>
                    </a:lnTo>
                    <a:lnTo>
                      <a:pt x="647" y="104"/>
                    </a:lnTo>
                    <a:lnTo>
                      <a:pt x="602" y="120"/>
                    </a:lnTo>
                    <a:lnTo>
                      <a:pt x="560" y="141"/>
                    </a:lnTo>
                    <a:lnTo>
                      <a:pt x="520" y="168"/>
                    </a:lnTo>
                    <a:lnTo>
                      <a:pt x="484" y="200"/>
                    </a:lnTo>
                    <a:lnTo>
                      <a:pt x="453" y="234"/>
                    </a:lnTo>
                    <a:lnTo>
                      <a:pt x="427" y="274"/>
                    </a:lnTo>
                    <a:lnTo>
                      <a:pt x="406" y="317"/>
                    </a:lnTo>
                    <a:lnTo>
                      <a:pt x="390" y="363"/>
                    </a:lnTo>
                    <a:lnTo>
                      <a:pt x="380" y="410"/>
                    </a:lnTo>
                    <a:lnTo>
                      <a:pt x="376" y="461"/>
                    </a:lnTo>
                    <a:lnTo>
                      <a:pt x="378" y="491"/>
                    </a:lnTo>
                    <a:lnTo>
                      <a:pt x="381" y="523"/>
                    </a:lnTo>
                    <a:lnTo>
                      <a:pt x="390" y="575"/>
                    </a:lnTo>
                    <a:lnTo>
                      <a:pt x="337" y="576"/>
                    </a:lnTo>
                    <a:lnTo>
                      <a:pt x="298" y="580"/>
                    </a:lnTo>
                    <a:lnTo>
                      <a:pt x="260" y="590"/>
                    </a:lnTo>
                    <a:lnTo>
                      <a:pt x="224" y="605"/>
                    </a:lnTo>
                    <a:lnTo>
                      <a:pt x="192" y="627"/>
                    </a:lnTo>
                    <a:lnTo>
                      <a:pt x="163" y="651"/>
                    </a:lnTo>
                    <a:lnTo>
                      <a:pt x="138" y="681"/>
                    </a:lnTo>
                    <a:lnTo>
                      <a:pt x="118" y="714"/>
                    </a:lnTo>
                    <a:lnTo>
                      <a:pt x="103" y="749"/>
                    </a:lnTo>
                    <a:lnTo>
                      <a:pt x="93" y="788"/>
                    </a:lnTo>
                    <a:lnTo>
                      <a:pt x="90" y="828"/>
                    </a:lnTo>
                    <a:lnTo>
                      <a:pt x="93" y="869"/>
                    </a:lnTo>
                    <a:lnTo>
                      <a:pt x="103" y="908"/>
                    </a:lnTo>
                    <a:lnTo>
                      <a:pt x="118" y="944"/>
                    </a:lnTo>
                    <a:lnTo>
                      <a:pt x="139" y="977"/>
                    </a:lnTo>
                    <a:lnTo>
                      <a:pt x="164" y="1006"/>
                    </a:lnTo>
                    <a:lnTo>
                      <a:pt x="193" y="1032"/>
                    </a:lnTo>
                    <a:lnTo>
                      <a:pt x="227" y="1052"/>
                    </a:lnTo>
                    <a:lnTo>
                      <a:pt x="263" y="1068"/>
                    </a:lnTo>
                    <a:lnTo>
                      <a:pt x="301" y="1077"/>
                    </a:lnTo>
                    <a:lnTo>
                      <a:pt x="343" y="1081"/>
                    </a:lnTo>
                    <a:lnTo>
                      <a:pt x="356" y="1081"/>
                    </a:lnTo>
                    <a:lnTo>
                      <a:pt x="357" y="1081"/>
                    </a:lnTo>
                    <a:lnTo>
                      <a:pt x="1428" y="1081"/>
                    </a:lnTo>
                    <a:lnTo>
                      <a:pt x="1442" y="1081"/>
                    </a:lnTo>
                    <a:lnTo>
                      <a:pt x="1482" y="1077"/>
                    </a:lnTo>
                    <a:lnTo>
                      <a:pt x="1521" y="1068"/>
                    </a:lnTo>
                    <a:lnTo>
                      <a:pt x="1557" y="1052"/>
                    </a:lnTo>
                    <a:lnTo>
                      <a:pt x="1590" y="1032"/>
                    </a:lnTo>
                    <a:lnTo>
                      <a:pt x="1619" y="1006"/>
                    </a:lnTo>
                    <a:lnTo>
                      <a:pt x="1645" y="977"/>
                    </a:lnTo>
                    <a:lnTo>
                      <a:pt x="1665" y="944"/>
                    </a:lnTo>
                    <a:lnTo>
                      <a:pt x="1681" y="908"/>
                    </a:lnTo>
                    <a:lnTo>
                      <a:pt x="1690" y="869"/>
                    </a:lnTo>
                    <a:lnTo>
                      <a:pt x="1693" y="828"/>
                    </a:lnTo>
                    <a:lnTo>
                      <a:pt x="1690" y="791"/>
                    </a:lnTo>
                    <a:lnTo>
                      <a:pt x="1682" y="755"/>
                    </a:lnTo>
                    <a:lnTo>
                      <a:pt x="1670" y="720"/>
                    </a:lnTo>
                    <a:lnTo>
                      <a:pt x="1652" y="690"/>
                    </a:lnTo>
                    <a:lnTo>
                      <a:pt x="1629" y="660"/>
                    </a:lnTo>
                    <a:lnTo>
                      <a:pt x="1605" y="636"/>
                    </a:lnTo>
                    <a:lnTo>
                      <a:pt x="1575" y="614"/>
                    </a:lnTo>
                    <a:lnTo>
                      <a:pt x="1543" y="597"/>
                    </a:lnTo>
                    <a:lnTo>
                      <a:pt x="1508" y="585"/>
                    </a:lnTo>
                    <a:lnTo>
                      <a:pt x="1471" y="578"/>
                    </a:lnTo>
                    <a:lnTo>
                      <a:pt x="1421" y="571"/>
                    </a:lnTo>
                    <a:lnTo>
                      <a:pt x="1433" y="522"/>
                    </a:lnTo>
                    <a:lnTo>
                      <a:pt x="1436" y="504"/>
                    </a:lnTo>
                    <a:lnTo>
                      <a:pt x="1437" y="487"/>
                    </a:lnTo>
                    <a:lnTo>
                      <a:pt x="1434" y="458"/>
                    </a:lnTo>
                    <a:lnTo>
                      <a:pt x="1426" y="431"/>
                    </a:lnTo>
                    <a:lnTo>
                      <a:pt x="1414" y="406"/>
                    </a:lnTo>
                    <a:lnTo>
                      <a:pt x="1397" y="384"/>
                    </a:lnTo>
                    <a:lnTo>
                      <a:pt x="1393" y="380"/>
                    </a:lnTo>
                    <a:lnTo>
                      <a:pt x="1389" y="376"/>
                    </a:lnTo>
                    <a:lnTo>
                      <a:pt x="1387" y="374"/>
                    </a:lnTo>
                    <a:lnTo>
                      <a:pt x="1364" y="358"/>
                    </a:lnTo>
                    <a:lnTo>
                      <a:pt x="1339" y="345"/>
                    </a:lnTo>
                    <a:lnTo>
                      <a:pt x="1312" y="337"/>
                    </a:lnTo>
                    <a:lnTo>
                      <a:pt x="1283" y="335"/>
                    </a:lnTo>
                    <a:lnTo>
                      <a:pt x="1282" y="335"/>
                    </a:lnTo>
                    <a:lnTo>
                      <a:pt x="1256" y="336"/>
                    </a:lnTo>
                    <a:lnTo>
                      <a:pt x="1233" y="340"/>
                    </a:lnTo>
                    <a:lnTo>
                      <a:pt x="1212" y="348"/>
                    </a:lnTo>
                    <a:lnTo>
                      <a:pt x="1196" y="358"/>
                    </a:lnTo>
                    <a:lnTo>
                      <a:pt x="1182" y="370"/>
                    </a:lnTo>
                    <a:lnTo>
                      <a:pt x="1171" y="381"/>
                    </a:lnTo>
                    <a:lnTo>
                      <a:pt x="1163" y="390"/>
                    </a:lnTo>
                    <a:lnTo>
                      <a:pt x="1157" y="398"/>
                    </a:lnTo>
                    <a:lnTo>
                      <a:pt x="1154" y="402"/>
                    </a:lnTo>
                    <a:lnTo>
                      <a:pt x="1152" y="407"/>
                    </a:lnTo>
                    <a:lnTo>
                      <a:pt x="1149" y="410"/>
                    </a:lnTo>
                    <a:lnTo>
                      <a:pt x="1147" y="415"/>
                    </a:lnTo>
                    <a:lnTo>
                      <a:pt x="1144" y="420"/>
                    </a:lnTo>
                    <a:lnTo>
                      <a:pt x="1139" y="429"/>
                    </a:lnTo>
                    <a:lnTo>
                      <a:pt x="918" y="933"/>
                    </a:lnTo>
                    <a:lnTo>
                      <a:pt x="910" y="944"/>
                    </a:lnTo>
                    <a:lnTo>
                      <a:pt x="900" y="953"/>
                    </a:lnTo>
                    <a:lnTo>
                      <a:pt x="889" y="958"/>
                    </a:lnTo>
                    <a:lnTo>
                      <a:pt x="876" y="960"/>
                    </a:lnTo>
                    <a:lnTo>
                      <a:pt x="866" y="959"/>
                    </a:lnTo>
                    <a:lnTo>
                      <a:pt x="857" y="957"/>
                    </a:lnTo>
                    <a:lnTo>
                      <a:pt x="846" y="949"/>
                    </a:lnTo>
                    <a:lnTo>
                      <a:pt x="838" y="939"/>
                    </a:lnTo>
                    <a:lnTo>
                      <a:pt x="833" y="927"/>
                    </a:lnTo>
                    <a:lnTo>
                      <a:pt x="640" y="494"/>
                    </a:lnTo>
                    <a:lnTo>
                      <a:pt x="637" y="479"/>
                    </a:lnTo>
                    <a:lnTo>
                      <a:pt x="638" y="465"/>
                    </a:lnTo>
                    <a:lnTo>
                      <a:pt x="643" y="452"/>
                    </a:lnTo>
                    <a:lnTo>
                      <a:pt x="652" y="442"/>
                    </a:lnTo>
                    <a:lnTo>
                      <a:pt x="664" y="434"/>
                    </a:lnTo>
                    <a:lnTo>
                      <a:pt x="678" y="429"/>
                    </a:lnTo>
                    <a:lnTo>
                      <a:pt x="692" y="431"/>
                    </a:lnTo>
                    <a:lnTo>
                      <a:pt x="704" y="436"/>
                    </a:lnTo>
                    <a:lnTo>
                      <a:pt x="716" y="444"/>
                    </a:lnTo>
                    <a:lnTo>
                      <a:pt x="724" y="456"/>
                    </a:lnTo>
                    <a:lnTo>
                      <a:pt x="876" y="801"/>
                    </a:lnTo>
                    <a:lnTo>
                      <a:pt x="1057" y="389"/>
                    </a:lnTo>
                    <a:lnTo>
                      <a:pt x="1057" y="389"/>
                    </a:lnTo>
                    <a:lnTo>
                      <a:pt x="1075" y="357"/>
                    </a:lnTo>
                    <a:lnTo>
                      <a:pt x="1097" y="329"/>
                    </a:lnTo>
                    <a:lnTo>
                      <a:pt x="1122" y="303"/>
                    </a:lnTo>
                    <a:lnTo>
                      <a:pt x="1151" y="282"/>
                    </a:lnTo>
                    <a:lnTo>
                      <a:pt x="1182" y="265"/>
                    </a:lnTo>
                    <a:lnTo>
                      <a:pt x="1217" y="253"/>
                    </a:lnTo>
                    <a:lnTo>
                      <a:pt x="1253" y="246"/>
                    </a:lnTo>
                    <a:lnTo>
                      <a:pt x="1254" y="246"/>
                    </a:lnTo>
                    <a:lnTo>
                      <a:pt x="1256" y="246"/>
                    </a:lnTo>
                    <a:lnTo>
                      <a:pt x="1258" y="245"/>
                    </a:lnTo>
                    <a:lnTo>
                      <a:pt x="1262" y="245"/>
                    </a:lnTo>
                    <a:lnTo>
                      <a:pt x="1265" y="245"/>
                    </a:lnTo>
                    <a:lnTo>
                      <a:pt x="1267" y="245"/>
                    </a:lnTo>
                    <a:lnTo>
                      <a:pt x="1273" y="245"/>
                    </a:lnTo>
                    <a:lnTo>
                      <a:pt x="1282" y="243"/>
                    </a:lnTo>
                    <a:lnTo>
                      <a:pt x="1290" y="245"/>
                    </a:lnTo>
                    <a:lnTo>
                      <a:pt x="1294" y="245"/>
                    </a:lnTo>
                    <a:lnTo>
                      <a:pt x="1301" y="245"/>
                    </a:lnTo>
                    <a:lnTo>
                      <a:pt x="1342" y="250"/>
                    </a:lnTo>
                    <a:lnTo>
                      <a:pt x="1379" y="263"/>
                    </a:lnTo>
                    <a:lnTo>
                      <a:pt x="1414" y="281"/>
                    </a:lnTo>
                    <a:lnTo>
                      <a:pt x="1445" y="304"/>
                    </a:lnTo>
                    <a:lnTo>
                      <a:pt x="1452" y="311"/>
                    </a:lnTo>
                    <a:lnTo>
                      <a:pt x="1457" y="316"/>
                    </a:lnTo>
                    <a:lnTo>
                      <a:pt x="1479" y="340"/>
                    </a:lnTo>
                    <a:lnTo>
                      <a:pt x="1497" y="367"/>
                    </a:lnTo>
                    <a:lnTo>
                      <a:pt x="1496" y="367"/>
                    </a:lnTo>
                    <a:lnTo>
                      <a:pt x="1509" y="396"/>
                    </a:lnTo>
                    <a:lnTo>
                      <a:pt x="1519" y="425"/>
                    </a:lnTo>
                    <a:lnTo>
                      <a:pt x="1525" y="455"/>
                    </a:lnTo>
                    <a:lnTo>
                      <a:pt x="1527" y="487"/>
                    </a:lnTo>
                    <a:lnTo>
                      <a:pt x="1527" y="496"/>
                    </a:lnTo>
                    <a:lnTo>
                      <a:pt x="1571" y="511"/>
                    </a:lnTo>
                    <a:lnTo>
                      <a:pt x="1611" y="530"/>
                    </a:lnTo>
                    <a:lnTo>
                      <a:pt x="1648" y="554"/>
                    </a:lnTo>
                    <a:lnTo>
                      <a:pt x="1682" y="584"/>
                    </a:lnTo>
                    <a:lnTo>
                      <a:pt x="1711" y="618"/>
                    </a:lnTo>
                    <a:lnTo>
                      <a:pt x="1736" y="654"/>
                    </a:lnTo>
                    <a:lnTo>
                      <a:pt x="1756" y="694"/>
                    </a:lnTo>
                    <a:lnTo>
                      <a:pt x="1772" y="737"/>
                    </a:lnTo>
                    <a:lnTo>
                      <a:pt x="1781" y="782"/>
                    </a:lnTo>
                    <a:lnTo>
                      <a:pt x="1784" y="828"/>
                    </a:lnTo>
                    <a:lnTo>
                      <a:pt x="1781" y="874"/>
                    </a:lnTo>
                    <a:lnTo>
                      <a:pt x="1772" y="919"/>
                    </a:lnTo>
                    <a:lnTo>
                      <a:pt x="1757" y="962"/>
                    </a:lnTo>
                    <a:lnTo>
                      <a:pt x="1737" y="1002"/>
                    </a:lnTo>
                    <a:lnTo>
                      <a:pt x="1712" y="1038"/>
                    </a:lnTo>
                    <a:lnTo>
                      <a:pt x="1683" y="1072"/>
                    </a:lnTo>
                    <a:lnTo>
                      <a:pt x="1651" y="1100"/>
                    </a:lnTo>
                    <a:lnTo>
                      <a:pt x="1615" y="1125"/>
                    </a:lnTo>
                    <a:lnTo>
                      <a:pt x="1574" y="1145"/>
                    </a:lnTo>
                    <a:lnTo>
                      <a:pt x="1533" y="1159"/>
                    </a:lnTo>
                    <a:lnTo>
                      <a:pt x="1488" y="1168"/>
                    </a:lnTo>
                    <a:lnTo>
                      <a:pt x="1442" y="1172"/>
                    </a:lnTo>
                    <a:lnTo>
                      <a:pt x="1424" y="1172"/>
                    </a:lnTo>
                    <a:lnTo>
                      <a:pt x="360" y="1172"/>
                    </a:lnTo>
                    <a:lnTo>
                      <a:pt x="343" y="1172"/>
                    </a:lnTo>
                    <a:lnTo>
                      <a:pt x="295" y="1168"/>
                    </a:lnTo>
                    <a:lnTo>
                      <a:pt x="252" y="1159"/>
                    </a:lnTo>
                    <a:lnTo>
                      <a:pt x="209" y="1145"/>
                    </a:lnTo>
                    <a:lnTo>
                      <a:pt x="170" y="1125"/>
                    </a:lnTo>
                    <a:lnTo>
                      <a:pt x="133" y="1100"/>
                    </a:lnTo>
                    <a:lnTo>
                      <a:pt x="100" y="1072"/>
                    </a:lnTo>
                    <a:lnTo>
                      <a:pt x="71" y="1038"/>
                    </a:lnTo>
                    <a:lnTo>
                      <a:pt x="46" y="1002"/>
                    </a:lnTo>
                    <a:lnTo>
                      <a:pt x="27" y="962"/>
                    </a:lnTo>
                    <a:lnTo>
                      <a:pt x="12" y="919"/>
                    </a:lnTo>
                    <a:lnTo>
                      <a:pt x="3" y="874"/>
                    </a:lnTo>
                    <a:lnTo>
                      <a:pt x="0" y="828"/>
                    </a:lnTo>
                    <a:lnTo>
                      <a:pt x="2" y="783"/>
                    </a:lnTo>
                    <a:lnTo>
                      <a:pt x="11" y="739"/>
                    </a:lnTo>
                    <a:lnTo>
                      <a:pt x="26" y="698"/>
                    </a:lnTo>
                    <a:lnTo>
                      <a:pt x="45" y="658"/>
                    </a:lnTo>
                    <a:lnTo>
                      <a:pt x="69" y="622"/>
                    </a:lnTo>
                    <a:lnTo>
                      <a:pt x="97" y="589"/>
                    </a:lnTo>
                    <a:lnTo>
                      <a:pt x="129" y="560"/>
                    </a:lnTo>
                    <a:lnTo>
                      <a:pt x="164" y="535"/>
                    </a:lnTo>
                    <a:lnTo>
                      <a:pt x="202" y="515"/>
                    </a:lnTo>
                    <a:lnTo>
                      <a:pt x="243" y="499"/>
                    </a:lnTo>
                    <a:lnTo>
                      <a:pt x="286" y="489"/>
                    </a:lnTo>
                    <a:lnTo>
                      <a:pt x="285" y="461"/>
                    </a:lnTo>
                    <a:lnTo>
                      <a:pt x="289" y="407"/>
                    </a:lnTo>
                    <a:lnTo>
                      <a:pt x="298" y="355"/>
                    </a:lnTo>
                    <a:lnTo>
                      <a:pt x="312" y="305"/>
                    </a:lnTo>
                    <a:lnTo>
                      <a:pt x="333" y="258"/>
                    </a:lnTo>
                    <a:lnTo>
                      <a:pt x="357" y="214"/>
                    </a:lnTo>
                    <a:lnTo>
                      <a:pt x="386" y="173"/>
                    </a:lnTo>
                    <a:lnTo>
                      <a:pt x="420" y="135"/>
                    </a:lnTo>
                    <a:lnTo>
                      <a:pt x="458" y="102"/>
                    </a:lnTo>
                    <a:lnTo>
                      <a:pt x="499" y="71"/>
                    </a:lnTo>
                    <a:lnTo>
                      <a:pt x="544" y="46"/>
                    </a:lnTo>
                    <a:lnTo>
                      <a:pt x="591" y="26"/>
                    </a:lnTo>
                    <a:lnTo>
                      <a:pt x="640" y="11"/>
                    </a:lnTo>
                    <a:lnTo>
                      <a:pt x="692" y="2"/>
                    </a:lnTo>
                    <a:lnTo>
                      <a:pt x="7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29"/>
              <p:cNvSpPr>
                <a:spLocks noEditPoints="1"/>
              </p:cNvSpPr>
              <p:nvPr userDrawn="1"/>
            </p:nvSpPr>
            <p:spPr bwMode="auto">
              <a:xfrm>
                <a:off x="5187951" y="2438401"/>
                <a:ext cx="88900" cy="44450"/>
              </a:xfrm>
              <a:custGeom>
                <a:avLst/>
                <a:gdLst>
                  <a:gd name="T0" fmla="*/ 55 w 113"/>
                  <a:gd name="T1" fmla="*/ 0 h 57"/>
                  <a:gd name="T2" fmla="*/ 63 w 113"/>
                  <a:gd name="T3" fmla="*/ 0 h 57"/>
                  <a:gd name="T4" fmla="*/ 83 w 113"/>
                  <a:gd name="T5" fmla="*/ 50 h 57"/>
                  <a:gd name="T6" fmla="*/ 105 w 113"/>
                  <a:gd name="T7" fmla="*/ 0 h 57"/>
                  <a:gd name="T8" fmla="*/ 113 w 113"/>
                  <a:gd name="T9" fmla="*/ 0 h 57"/>
                  <a:gd name="T10" fmla="*/ 113 w 113"/>
                  <a:gd name="T11" fmla="*/ 57 h 57"/>
                  <a:gd name="T12" fmla="*/ 108 w 113"/>
                  <a:gd name="T13" fmla="*/ 57 h 57"/>
                  <a:gd name="T14" fmla="*/ 108 w 113"/>
                  <a:gd name="T15" fmla="*/ 5 h 57"/>
                  <a:gd name="T16" fmla="*/ 107 w 113"/>
                  <a:gd name="T17" fmla="*/ 5 h 57"/>
                  <a:gd name="T18" fmla="*/ 86 w 113"/>
                  <a:gd name="T19" fmla="*/ 57 h 57"/>
                  <a:gd name="T20" fmla="*/ 82 w 113"/>
                  <a:gd name="T21" fmla="*/ 57 h 57"/>
                  <a:gd name="T22" fmla="*/ 61 w 113"/>
                  <a:gd name="T23" fmla="*/ 5 h 57"/>
                  <a:gd name="T24" fmla="*/ 60 w 113"/>
                  <a:gd name="T25" fmla="*/ 5 h 57"/>
                  <a:gd name="T26" fmla="*/ 60 w 113"/>
                  <a:gd name="T27" fmla="*/ 57 h 57"/>
                  <a:gd name="T28" fmla="*/ 55 w 113"/>
                  <a:gd name="T29" fmla="*/ 57 h 57"/>
                  <a:gd name="T30" fmla="*/ 55 w 113"/>
                  <a:gd name="T31" fmla="*/ 0 h 57"/>
                  <a:gd name="T32" fmla="*/ 0 w 113"/>
                  <a:gd name="T33" fmla="*/ 0 h 57"/>
                  <a:gd name="T34" fmla="*/ 42 w 113"/>
                  <a:gd name="T35" fmla="*/ 0 h 57"/>
                  <a:gd name="T36" fmla="*/ 42 w 113"/>
                  <a:gd name="T37" fmla="*/ 5 h 57"/>
                  <a:gd name="T38" fmla="*/ 24 w 113"/>
                  <a:gd name="T39" fmla="*/ 5 h 57"/>
                  <a:gd name="T40" fmla="*/ 24 w 113"/>
                  <a:gd name="T41" fmla="*/ 57 h 57"/>
                  <a:gd name="T42" fmla="*/ 18 w 113"/>
                  <a:gd name="T43" fmla="*/ 57 h 57"/>
                  <a:gd name="T44" fmla="*/ 18 w 113"/>
                  <a:gd name="T45" fmla="*/ 5 h 57"/>
                  <a:gd name="T46" fmla="*/ 0 w 113"/>
                  <a:gd name="T47" fmla="*/ 5 h 57"/>
                  <a:gd name="T48" fmla="*/ 0 w 113"/>
                  <a:gd name="T4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57">
                    <a:moveTo>
                      <a:pt x="55" y="0"/>
                    </a:moveTo>
                    <a:lnTo>
                      <a:pt x="63" y="0"/>
                    </a:lnTo>
                    <a:lnTo>
                      <a:pt x="83" y="5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13" y="57"/>
                    </a:lnTo>
                    <a:lnTo>
                      <a:pt x="108" y="57"/>
                    </a:lnTo>
                    <a:lnTo>
                      <a:pt x="108" y="5"/>
                    </a:lnTo>
                    <a:lnTo>
                      <a:pt x="107" y="5"/>
                    </a:lnTo>
                    <a:lnTo>
                      <a:pt x="86" y="57"/>
                    </a:lnTo>
                    <a:lnTo>
                      <a:pt x="82" y="57"/>
                    </a:lnTo>
                    <a:lnTo>
                      <a:pt x="61" y="5"/>
                    </a:lnTo>
                    <a:lnTo>
                      <a:pt x="60" y="5"/>
                    </a:lnTo>
                    <a:lnTo>
                      <a:pt x="60" y="57"/>
                    </a:lnTo>
                    <a:lnTo>
                      <a:pt x="55" y="57"/>
                    </a:lnTo>
                    <a:lnTo>
                      <a:pt x="55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5"/>
                    </a:lnTo>
                    <a:lnTo>
                      <a:pt x="24" y="5"/>
                    </a:lnTo>
                    <a:lnTo>
                      <a:pt x="24" y="57"/>
                    </a:lnTo>
                    <a:lnTo>
                      <a:pt x="18" y="57"/>
                    </a:lnTo>
                    <a:lnTo>
                      <a:pt x="18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wo Content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70731" y="1014984"/>
            <a:ext cx="291465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35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05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900" baseline="0">
                <a:solidFill>
                  <a:schemeClr val="bg1"/>
                </a:solidFill>
                <a:latin typeface="+mj-lt"/>
              </a:defRPr>
            </a:lvl4pPr>
            <a:lvl5pPr marL="685800" indent="-137160">
              <a:buClr>
                <a:schemeClr val="bg1"/>
              </a:buClr>
              <a:buSzPct val="100000"/>
              <a:defRPr sz="750" baseline="0">
                <a:solidFill>
                  <a:schemeClr val="bg1"/>
                </a:solidFill>
                <a:latin typeface="+mj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5591" y="1014984"/>
            <a:ext cx="291465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37160" indent="-13716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500" dirty="0" smtClean="0">
                <a:solidFill>
                  <a:schemeClr val="bg1"/>
                </a:solidFill>
                <a:latin typeface="+mn-lt"/>
              </a:defRPr>
            </a:lvl2pPr>
            <a:lvl3pPr marL="274320" indent="-13716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350" dirty="0" smtClean="0">
                <a:solidFill>
                  <a:schemeClr val="bg1"/>
                </a:solidFill>
                <a:latin typeface="+mn-lt"/>
              </a:defRPr>
            </a:lvl3pPr>
            <a:lvl4pPr marL="411480" defTabSz="274320">
              <a:lnSpc>
                <a:spcPct val="85000"/>
              </a:lnSpc>
              <a:spcBef>
                <a:spcPts val="600"/>
              </a:spcBef>
              <a:buClr>
                <a:schemeClr val="bg1"/>
              </a:buClr>
              <a:defRPr lang="en-US" sz="1050" dirty="0" smtClean="0">
                <a:solidFill>
                  <a:schemeClr val="bg1"/>
                </a:solidFill>
                <a:latin typeface="+mn-lt"/>
              </a:defRPr>
            </a:lvl4pPr>
            <a:lvl5pPr marL="548640" indent="-137160" defTabSz="274320">
              <a:buClr>
                <a:schemeClr val="bg1"/>
              </a:buClr>
              <a:defRPr lang="en-US" sz="900" dirty="0">
                <a:solidFill>
                  <a:schemeClr val="bg1"/>
                </a:solidFill>
                <a:latin typeface="+mj-lt"/>
              </a:defRPr>
            </a:lvl5pPr>
            <a:lvl6pPr marL="685800" indent="-137160" defTabSz="27432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5987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68541" y="1014984"/>
            <a:ext cx="2912269" cy="3639312"/>
          </a:xfrm>
        </p:spPr>
        <p:txBody>
          <a:bodyPr wrap="square" anchor="t">
            <a:normAutofit/>
          </a:bodyPr>
          <a:lstStyle>
            <a:lvl1pPr>
              <a:defRPr sz="1500" baseline="0">
                <a:solidFill>
                  <a:schemeClr val="bg1"/>
                </a:solidFill>
              </a:defRPr>
            </a:lvl1pPr>
            <a:lvl2pPr>
              <a:defRPr sz="1350" baseline="0"/>
            </a:lvl2pPr>
            <a:lvl3pPr>
              <a:defRPr sz="1050"/>
            </a:lvl3pPr>
            <a:lvl4pPr>
              <a:defRPr sz="900"/>
            </a:lvl4pPr>
            <a:lvl5pPr>
              <a:defRPr sz="750" baseline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7185" y="1014984"/>
            <a:ext cx="2914650" cy="3639312"/>
          </a:xfrm>
        </p:spPr>
        <p:txBody>
          <a:bodyPr wrap="square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Two Content,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14984"/>
            <a:ext cx="6858000" cy="36393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9773" y="192024"/>
            <a:ext cx="5918454" cy="457200"/>
          </a:xfr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469773" y="640080"/>
            <a:ext cx="5918454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69773" y="1014984"/>
            <a:ext cx="2912269" cy="3639312"/>
          </a:xfrm>
        </p:spPr>
        <p:txBody>
          <a:bodyPr wrap="square" anchor="t">
            <a:normAutofit/>
          </a:bodyPr>
          <a:lstStyle>
            <a:lvl1pPr>
              <a:buClr>
                <a:schemeClr val="bg1"/>
              </a:buClr>
              <a:defRPr sz="15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5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5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 baseline="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3477185" y="1014984"/>
            <a:ext cx="2914650" cy="3639312"/>
          </a:xfrm>
        </p:spPr>
        <p:txBody>
          <a:bodyPr wrap="square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ontent with Caption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357"/>
            <a:ext cx="234543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666653"/>
            <a:ext cx="6858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2345436" cy="300082"/>
          </a:xfrm>
        </p:spPr>
        <p:txBody>
          <a:bodyPr anchor="t" anchorCtr="0">
            <a:spAutoFit/>
          </a:bodyPr>
          <a:lstStyle>
            <a:lvl1pPr defTabSz="137160">
              <a:defRPr sz="135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192025"/>
            <a:ext cx="4512564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050" b="1">
                <a:solidFill>
                  <a:schemeClr val="bg1"/>
                </a:solidFill>
              </a:defRPr>
            </a:lvl2pPr>
            <a:lvl3pPr marL="137160" indent="0" algn="r">
              <a:buFontTx/>
              <a:buNone/>
              <a:defRPr sz="1050" b="1">
                <a:solidFill>
                  <a:schemeClr val="bg1"/>
                </a:solidFill>
              </a:defRPr>
            </a:lvl3pPr>
            <a:lvl4pPr marL="274320" indent="0" algn="r">
              <a:buFontTx/>
              <a:buNone/>
              <a:defRPr sz="1050" b="1">
                <a:solidFill>
                  <a:schemeClr val="bg1"/>
                </a:solidFill>
              </a:defRPr>
            </a:lvl4pPr>
            <a:lvl5pPr marL="411480" indent="0" algn="r">
              <a:buFontTx/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345436" y="636359"/>
            <a:ext cx="4512564" cy="4014216"/>
          </a:xfrm>
        </p:spPr>
        <p:txBody>
          <a:bodyPr lIns="274320" tIns="45720" rIns="457200" bIns="45720" anchor="t" anchorCtr="0">
            <a:normAutofit/>
          </a:bodyPr>
          <a:lstStyle>
            <a:lvl1pPr>
              <a:defRPr sz="1500"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994408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3"/>
          <p:cNvSpPr txBox="1"/>
          <p:nvPr userDrawn="1"/>
        </p:nvSpPr>
        <p:spPr>
          <a:xfrm>
            <a:off x="2114551" y="4755829"/>
            <a:ext cx="262890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"/>
            <a:r>
              <a:rPr lang="en-US" sz="75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0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Case Study Only - B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12564" y="12357"/>
            <a:ext cx="234543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5"/>
            <a:ext cx="4512564" cy="430887"/>
          </a:xfrm>
        </p:spPr>
        <p:txBody>
          <a:bodyPr lIns="182880" rIns="182880" anchor="b" anchorCtr="0">
            <a:noAutofit/>
          </a:bodyPr>
          <a:lstStyle>
            <a:lvl1pPr>
              <a:defRPr sz="16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4142"/>
            <a:ext cx="4512564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920338"/>
            <a:ext cx="4512564" cy="3730752"/>
          </a:xfrm>
        </p:spPr>
        <p:txBody>
          <a:bodyPr lIns="365760" rIns="274320" bIns="45720" anchor="t" anchorCtr="0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4512564" y="228600"/>
            <a:ext cx="2345436" cy="300082"/>
          </a:xfrm>
        </p:spPr>
        <p:txBody>
          <a:bodyPr lIns="91440" anchor="t" anchorCtr="0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21174" y="994408"/>
            <a:ext cx="1714500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666653"/>
            <a:ext cx="6858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114551" y="4755829"/>
            <a:ext cx="262890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"/>
            <a:r>
              <a:rPr lang="en-US" sz="75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2345436" cy="300082"/>
          </a:xfrm>
        </p:spPr>
        <p:txBody>
          <a:bodyPr lIns="91440" rIns="91440" anchor="t" anchorCtr="0">
            <a:spAutoFit/>
          </a:bodyPr>
          <a:lstStyle>
            <a:lvl1pPr algn="ctr" defTabSz="137160">
              <a:spcBef>
                <a:spcPts val="0"/>
              </a:spcBef>
              <a:defRPr sz="135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5436" y="192025"/>
            <a:ext cx="4512564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65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050" b="1">
                <a:solidFill>
                  <a:schemeClr val="bg1"/>
                </a:solidFill>
              </a:defRPr>
            </a:lvl2pPr>
            <a:lvl3pPr marL="137160" indent="0" algn="r">
              <a:buFontTx/>
              <a:buNone/>
              <a:defRPr sz="1050" b="1">
                <a:solidFill>
                  <a:schemeClr val="bg1"/>
                </a:solidFill>
              </a:defRPr>
            </a:lvl3pPr>
            <a:lvl4pPr marL="274320" indent="0" algn="r">
              <a:buFontTx/>
              <a:buNone/>
              <a:defRPr sz="1050" b="1">
                <a:solidFill>
                  <a:schemeClr val="bg1"/>
                </a:solidFill>
              </a:defRPr>
            </a:lvl4pPr>
            <a:lvl5pPr marL="411480" indent="0" algn="r">
              <a:buFontTx/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345436" y="636360"/>
            <a:ext cx="4512564" cy="4507141"/>
          </a:xfrm>
        </p:spPr>
        <p:txBody>
          <a:bodyPr vert="horz" wrap="square" lIns="274320" tIns="45720" rIns="457200" bIns="91440" rtlCol="0" anchor="t" anchorCtr="0">
            <a:norm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8610" y="996695"/>
            <a:ext cx="1728216" cy="486480"/>
          </a:xfrm>
        </p:spPr>
        <p:txBody>
          <a:bodyPr wrap="square" anchor="t" anchorCtr="0">
            <a:spAutoFit/>
          </a:bodyPr>
          <a:lstStyle>
            <a:lvl1pPr marL="0" indent="-137160" algn="l">
              <a:buFont typeface="Arial" pitchFamily="34" charset="0"/>
              <a:buNone/>
              <a:defRPr sz="15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79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47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Main Customer Success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4882702" cy="429768"/>
          </a:xfrm>
        </p:spPr>
        <p:txBody>
          <a:bodyPr lIns="182880" rIns="182880"/>
          <a:lstStyle>
            <a:lvl1pPr algn="ctr">
              <a:defRPr sz="1650" baseline="0">
                <a:latin typeface="+mj-lt"/>
              </a:defRPr>
            </a:lvl1pPr>
          </a:lstStyle>
          <a:p>
            <a:r>
              <a:rPr lang="en-US" dirty="0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82702" y="261439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5"/>
            <a:ext cx="4882703" cy="4085003"/>
          </a:xfrm>
        </p:spPr>
        <p:txBody>
          <a:bodyPr wrap="square" lIns="365760" rIns="274320" anchor="t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sz="1350" baseline="0">
                <a:latin typeface="+mn-lt"/>
              </a:defRPr>
            </a:lvl2pPr>
            <a:lvl3pPr>
              <a:defRPr sz="12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776288"/>
            <a:ext cx="1836000" cy="2867308"/>
          </a:xfrm>
        </p:spPr>
        <p:txBody>
          <a:bodyPr wrap="square" anchor="t">
            <a:norm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649609"/>
            <a:ext cx="1837944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948795" y="3941854"/>
            <a:ext cx="1837944" cy="502920"/>
          </a:xfrm>
        </p:spPr>
        <p:txBody>
          <a:bodyPr wrap="square" anchor="t">
            <a:norm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47292"/>
            <a:ext cx="685800" cy="196208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80460" y="4735984"/>
            <a:ext cx="1113740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4882701" cy="184150"/>
          </a:xfrm>
        </p:spPr>
        <p:txBody>
          <a:bodyPr>
            <a:noAutofit/>
          </a:bodyPr>
          <a:lstStyle>
            <a:lvl1pPr marL="0" indent="0" algn="ctr">
              <a:buNone/>
              <a:defRPr sz="900" baseline="0"/>
            </a:lvl1pPr>
            <a:lvl2pPr marL="137160" indent="0">
              <a:buNone/>
              <a:defRPr/>
            </a:lvl2pPr>
            <a:lvl3pPr marL="274320" indent="0">
              <a:buNone/>
              <a:defRPr/>
            </a:lvl3pPr>
            <a:lvl4pPr marL="411480" indent="0">
              <a:buNone/>
              <a:defRPr/>
            </a:lvl4pPr>
            <a:lvl5pPr marL="548640" indent="0">
              <a:buNone/>
              <a:defRPr/>
            </a:lvl5pPr>
          </a:lstStyle>
          <a:p>
            <a:pPr lvl="0"/>
            <a:r>
              <a:rPr lang="en-US" dirty="0"/>
              <a:t>Click to add URL to online story</a:t>
            </a: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07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ustomer Validation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4882702" cy="429768"/>
          </a:xfrm>
        </p:spPr>
        <p:txBody>
          <a:bodyPr lIns="182880" rIns="182880"/>
          <a:lstStyle>
            <a:lvl1pPr algn="ctr">
              <a:defRPr sz="1650" baseline="0">
                <a:latin typeface="+mj-lt"/>
              </a:defRPr>
            </a:lvl1pPr>
          </a:lstStyle>
          <a:p>
            <a:r>
              <a:rPr lang="en-US" dirty="0"/>
              <a:t>Customer Validation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82702" y="261439"/>
            <a:ext cx="1975298" cy="300082"/>
          </a:xfrm>
        </p:spPr>
        <p:txBody>
          <a:bodyPr wrap="square" anchor="ctr">
            <a:spAutoFit/>
          </a:bodyPr>
          <a:lstStyle>
            <a:lvl1pPr marL="0" indent="0" algn="ctr" defTabSz="13716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35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5"/>
            <a:ext cx="4882703" cy="4092469"/>
          </a:xfrm>
        </p:spPr>
        <p:txBody>
          <a:bodyPr wrap="square" lIns="365760" rIns="274320" anchor="t">
            <a:normAutofit/>
          </a:bodyPr>
          <a:lstStyle>
            <a:lvl1pPr>
              <a:defRPr sz="1500" baseline="0">
                <a:latin typeface="+mn-lt"/>
              </a:defRPr>
            </a:lvl1pPr>
            <a:lvl2pPr>
              <a:defRPr sz="1350" baseline="0">
                <a:latin typeface="+mn-lt"/>
              </a:defRPr>
            </a:lvl2pPr>
            <a:lvl3pPr>
              <a:defRPr sz="12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2159" y="776288"/>
            <a:ext cx="1836000" cy="2867308"/>
          </a:xfrm>
        </p:spPr>
        <p:txBody>
          <a:bodyPr wrap="square" anchor="t">
            <a:normAutofit/>
          </a:bodyPr>
          <a:lstStyle>
            <a:lvl1pPr marL="0" indent="-137160">
              <a:lnSpc>
                <a:spcPct val="85000"/>
              </a:lnSpc>
              <a:buFont typeface="Arial" pitchFamily="34" charset="0"/>
              <a:buNone/>
              <a:defRPr sz="12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37160" indent="0">
              <a:buFontTx/>
              <a:buNone/>
              <a:defRPr/>
            </a:lvl3pPr>
            <a:lvl4pPr marL="274320" indent="0">
              <a:buFontTx/>
              <a:buNone/>
              <a:defRPr/>
            </a:lvl4pPr>
            <a:lvl5pPr marL="411480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48795" y="3649609"/>
            <a:ext cx="1837944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05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948795" y="3941853"/>
            <a:ext cx="1837944" cy="501885"/>
          </a:xfrm>
        </p:spPr>
        <p:txBody>
          <a:bodyPr wrap="square" anchor="t">
            <a:normAutofit/>
          </a:bodyPr>
          <a:lstStyle>
            <a:lvl1pPr marL="137160" indent="0" algn="l">
              <a:lnSpc>
                <a:spcPct val="85000"/>
              </a:lnSpc>
              <a:buNone/>
              <a:defRPr sz="9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47292"/>
            <a:ext cx="685800" cy="196208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80460" y="4735984"/>
            <a:ext cx="1113740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Partner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80487" y="4782265"/>
            <a:ext cx="1707596" cy="230832"/>
          </a:xfrm>
          <a:prstGeom prst="rect">
            <a:avLst/>
          </a:prstGeom>
          <a:noFill/>
        </p:spPr>
        <p:txBody>
          <a:bodyPr wrap="square" lIns="34290" rIns="3429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dirty="0">
                <a:solidFill>
                  <a:schemeClr val="accent1"/>
                </a:solidFill>
              </a:rPr>
              <a:t>For One-to-One Customer Use Only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773" y="192024"/>
            <a:ext cx="591845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086100" y="4789504"/>
            <a:ext cx="685800" cy="196208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37160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64" r:id="rId8"/>
    <p:sldLayoutId id="214748396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35" r:id="rId15"/>
    <p:sldLayoutId id="2147483941" r:id="rId16"/>
    <p:sldLayoutId id="2147483963" r:id="rId17"/>
    <p:sldLayoutId id="2147483942" r:id="rId18"/>
    <p:sldLayoutId id="2147484016" r:id="rId19"/>
    <p:sldLayoutId id="2147484019" r:id="rId20"/>
    <p:sldLayoutId id="2147484020" r:id="rId21"/>
  </p:sldLayoutIdLst>
  <p:transition>
    <p:fade/>
  </p:transition>
  <p:hf sldNum="0" hdr="0" ftr="0" dt="0"/>
  <p:txStyles>
    <p:titleStyle>
      <a:lvl1pPr algn="ctr" defTabSz="137160" rtl="0" eaLnBrk="1" latinLnBrk="0" hangingPunct="1">
        <a:spcBef>
          <a:spcPct val="0"/>
        </a:spcBef>
        <a:buNone/>
        <a:defRPr lang="en-US" sz="21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 typeface="Arial" pitchFamily="34" charset="0"/>
        <a:buChar char="•"/>
        <a:defRPr sz="15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3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773" y="192024"/>
            <a:ext cx="591845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086100" y="4789504"/>
            <a:ext cx="685800" cy="196208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37160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218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</p:sldLayoutIdLst>
  <p:transition>
    <p:fade/>
  </p:transition>
  <p:hf sldNum="0" hdr="0" ftr="0" dt="0"/>
  <p:txStyles>
    <p:titleStyle>
      <a:lvl1pPr algn="ctr" defTabSz="137160" rtl="0" eaLnBrk="1" latinLnBrk="0" hangingPunct="1">
        <a:spcBef>
          <a:spcPct val="0"/>
        </a:spcBef>
        <a:buNone/>
        <a:defRPr lang="en-US" sz="2100" kern="1200" cap="none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accent1">
            <a:lumMod val="40000"/>
            <a:lumOff val="60000"/>
          </a:schemeClr>
        </a:buClr>
        <a:buSzPct val="80000"/>
        <a:buFont typeface="Arial" pitchFamily="34" charset="0"/>
        <a:buChar char="•"/>
        <a:defRPr sz="1500" b="0" kern="1200" cap="none" baseline="0">
          <a:solidFill>
            <a:schemeClr val="accent1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bg1">
            <a:lumMod val="75000"/>
          </a:schemeClr>
        </a:buClr>
        <a:buSzPct val="80000"/>
        <a:buFont typeface="Arial" pitchFamily="34" charset="0"/>
        <a:buChar char="•"/>
        <a:tabLst/>
        <a:defRPr sz="135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spcAft>
          <a:spcPts val="0"/>
        </a:spcAft>
        <a:buClr>
          <a:schemeClr val="bg1">
            <a:lumMod val="75000"/>
          </a:schemeClr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85670" y="192024"/>
            <a:ext cx="530123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086100" y="4789504"/>
            <a:ext cx="685800" cy="196208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37160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2" name="Group 9"/>
          <p:cNvGrpSpPr>
            <a:grpSpLocks noChangeAspect="1"/>
          </p:cNvGrpSpPr>
          <p:nvPr userDrawn="1"/>
        </p:nvGrpSpPr>
        <p:grpSpPr bwMode="auto">
          <a:xfrm>
            <a:off x="205741" y="137160"/>
            <a:ext cx="686969" cy="640080"/>
            <a:chOff x="1968" y="1726"/>
            <a:chExt cx="1846" cy="1290"/>
          </a:xfrm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solidFill>
              <a:srgbClr val="19BB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solidFill>
              <a:srgbClr val="043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3781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66" r:id="rId6"/>
    <p:sldLayoutId id="2147483950" r:id="rId7"/>
    <p:sldLayoutId id="2147483951" r:id="rId8"/>
  </p:sldLayoutIdLst>
  <p:transition>
    <p:fade/>
  </p:transition>
  <p:hf sldNum="0" hdr="0" ftr="0" dt="0"/>
  <p:txStyles>
    <p:titleStyle>
      <a:lvl1pPr algn="l" defTabSz="137160" rtl="0" eaLnBrk="1" latinLnBrk="0" hangingPunct="1">
        <a:spcBef>
          <a:spcPct val="0"/>
        </a:spcBef>
        <a:buNone/>
        <a:defRPr lang="en-US" sz="21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80000"/>
        <a:buFont typeface="Arial" pitchFamily="34" charset="0"/>
        <a:buChar char="•"/>
        <a:defRPr sz="15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80000"/>
        <a:buFont typeface="Arial" pitchFamily="34" charset="0"/>
        <a:buChar char="•"/>
        <a:tabLst/>
        <a:defRPr sz="13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6319348" y="4765184"/>
            <a:ext cx="395169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85670" y="192024"/>
            <a:ext cx="530123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086100" y="4789504"/>
            <a:ext cx="685800" cy="196208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37160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4"/>
          <p:cNvSpPr txBox="1"/>
          <p:nvPr userDrawn="1"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33" name="Group 9"/>
          <p:cNvGrpSpPr>
            <a:grpSpLocks noChangeAspect="1"/>
          </p:cNvGrpSpPr>
          <p:nvPr userDrawn="1"/>
        </p:nvGrpSpPr>
        <p:grpSpPr bwMode="auto">
          <a:xfrm>
            <a:off x="205741" y="137160"/>
            <a:ext cx="686969" cy="640080"/>
            <a:chOff x="1968" y="1726"/>
            <a:chExt cx="1846" cy="1290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2446" y="1726"/>
              <a:ext cx="896" cy="588"/>
            </a:xfrm>
            <a:custGeom>
              <a:avLst/>
              <a:gdLst>
                <a:gd name="T0" fmla="*/ 1437 w 1489"/>
                <a:gd name="T1" fmla="*/ 936 h 976"/>
                <a:gd name="T2" fmla="*/ 1446 w 1489"/>
                <a:gd name="T3" fmla="*/ 922 h 976"/>
                <a:gd name="T4" fmla="*/ 1444 w 1489"/>
                <a:gd name="T5" fmla="*/ 936 h 976"/>
                <a:gd name="T6" fmla="*/ 1437 w 1489"/>
                <a:gd name="T7" fmla="*/ 936 h 976"/>
                <a:gd name="T8" fmla="*/ 1433 w 1489"/>
                <a:gd name="T9" fmla="*/ 957 h 976"/>
                <a:gd name="T10" fmla="*/ 1437 w 1489"/>
                <a:gd name="T11" fmla="*/ 940 h 976"/>
                <a:gd name="T12" fmla="*/ 1455 w 1489"/>
                <a:gd name="T13" fmla="*/ 957 h 976"/>
                <a:gd name="T14" fmla="*/ 1449 w 1489"/>
                <a:gd name="T15" fmla="*/ 939 h 976"/>
                <a:gd name="T16" fmla="*/ 1446 w 1489"/>
                <a:gd name="T17" fmla="*/ 918 h 976"/>
                <a:gd name="T18" fmla="*/ 1433 w 1489"/>
                <a:gd name="T19" fmla="*/ 957 h 976"/>
                <a:gd name="T20" fmla="*/ 1414 w 1489"/>
                <a:gd name="T21" fmla="*/ 938 h 976"/>
                <a:gd name="T22" fmla="*/ 1445 w 1489"/>
                <a:gd name="T23" fmla="*/ 907 h 976"/>
                <a:gd name="T24" fmla="*/ 1445 w 1489"/>
                <a:gd name="T25" fmla="*/ 969 h 976"/>
                <a:gd name="T26" fmla="*/ 1414 w 1489"/>
                <a:gd name="T27" fmla="*/ 938 h 976"/>
                <a:gd name="T28" fmla="*/ 1410 w 1489"/>
                <a:gd name="T29" fmla="*/ 938 h 976"/>
                <a:gd name="T30" fmla="*/ 1480 w 1489"/>
                <a:gd name="T31" fmla="*/ 938 h 976"/>
                <a:gd name="T32" fmla="*/ 1410 w 1489"/>
                <a:gd name="T33" fmla="*/ 938 h 976"/>
                <a:gd name="T34" fmla="*/ 1203 w 1489"/>
                <a:gd name="T35" fmla="*/ 976 h 976"/>
                <a:gd name="T36" fmla="*/ 1189 w 1489"/>
                <a:gd name="T37" fmla="*/ 975 h 976"/>
                <a:gd name="T38" fmla="*/ 286 w 1489"/>
                <a:gd name="T39" fmla="*/ 976 h 976"/>
                <a:gd name="T40" fmla="*/ 240 w 1489"/>
                <a:gd name="T41" fmla="*/ 408 h 976"/>
                <a:gd name="T42" fmla="*/ 623 w 1489"/>
                <a:gd name="T43" fmla="*/ 0 h 976"/>
                <a:gd name="T44" fmla="*/ 901 w 1489"/>
                <a:gd name="T45" fmla="*/ 121 h 976"/>
                <a:gd name="T46" fmla="*/ 872 w 1489"/>
                <a:gd name="T47" fmla="*/ 182 h 976"/>
                <a:gd name="T48" fmla="*/ 840 w 1489"/>
                <a:gd name="T49" fmla="*/ 166 h 976"/>
                <a:gd name="T50" fmla="*/ 314 w 1489"/>
                <a:gd name="T51" fmla="*/ 384 h 976"/>
                <a:gd name="T52" fmla="*/ 326 w 1489"/>
                <a:gd name="T53" fmla="*/ 479 h 976"/>
                <a:gd name="T54" fmla="*/ 76 w 1489"/>
                <a:gd name="T55" fmla="*/ 690 h 976"/>
                <a:gd name="T56" fmla="*/ 298 w 1489"/>
                <a:gd name="T57" fmla="*/ 900 h 976"/>
                <a:gd name="T58" fmla="*/ 1192 w 1489"/>
                <a:gd name="T59" fmla="*/ 900 h 976"/>
                <a:gd name="T60" fmla="*/ 1413 w 1489"/>
                <a:gd name="T61" fmla="*/ 690 h 976"/>
                <a:gd name="T62" fmla="*/ 1186 w 1489"/>
                <a:gd name="T63" fmla="*/ 476 h 976"/>
                <a:gd name="T64" fmla="*/ 1199 w 1489"/>
                <a:gd name="T65" fmla="*/ 406 h 976"/>
                <a:gd name="T66" fmla="*/ 1159 w 1489"/>
                <a:gd name="T67" fmla="*/ 314 h 976"/>
                <a:gd name="T68" fmla="*/ 1071 w 1489"/>
                <a:gd name="T69" fmla="*/ 279 h 976"/>
                <a:gd name="T70" fmla="*/ 963 w 1489"/>
                <a:gd name="T71" fmla="*/ 336 h 976"/>
                <a:gd name="T72" fmla="*/ 766 w 1489"/>
                <a:gd name="T73" fmla="*/ 777 h 976"/>
                <a:gd name="T74" fmla="*/ 716 w 1489"/>
                <a:gd name="T75" fmla="*/ 796 h 976"/>
                <a:gd name="T76" fmla="*/ 535 w 1489"/>
                <a:gd name="T77" fmla="*/ 411 h 976"/>
                <a:gd name="T78" fmla="*/ 604 w 1489"/>
                <a:gd name="T79" fmla="*/ 381 h 976"/>
                <a:gd name="T80" fmla="*/ 883 w 1489"/>
                <a:gd name="T81" fmla="*/ 324 h 976"/>
                <a:gd name="T82" fmla="*/ 1046 w 1489"/>
                <a:gd name="T83" fmla="*/ 205 h 976"/>
                <a:gd name="T84" fmla="*/ 1080 w 1489"/>
                <a:gd name="T85" fmla="*/ 204 h 976"/>
                <a:gd name="T86" fmla="*/ 1206 w 1489"/>
                <a:gd name="T87" fmla="*/ 254 h 976"/>
                <a:gd name="T88" fmla="*/ 1216 w 1489"/>
                <a:gd name="T89" fmla="*/ 264 h 976"/>
                <a:gd name="T90" fmla="*/ 1249 w 1489"/>
                <a:gd name="T91" fmla="*/ 307 h 976"/>
                <a:gd name="T92" fmla="*/ 1275 w 1489"/>
                <a:gd name="T93" fmla="*/ 413 h 976"/>
                <a:gd name="T94" fmla="*/ 1203 w 1489"/>
                <a:gd name="T95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9" h="976">
                  <a:moveTo>
                    <a:pt x="1437" y="936"/>
                  </a:moveTo>
                  <a:lnTo>
                    <a:pt x="1437" y="936"/>
                  </a:lnTo>
                  <a:lnTo>
                    <a:pt x="1437" y="922"/>
                  </a:lnTo>
                  <a:lnTo>
                    <a:pt x="1446" y="922"/>
                  </a:lnTo>
                  <a:cubicBezTo>
                    <a:pt x="1450" y="922"/>
                    <a:pt x="1455" y="923"/>
                    <a:pt x="1455" y="929"/>
                  </a:cubicBezTo>
                  <a:cubicBezTo>
                    <a:pt x="1455" y="935"/>
                    <a:pt x="1450" y="936"/>
                    <a:pt x="1444" y="936"/>
                  </a:cubicBezTo>
                  <a:lnTo>
                    <a:pt x="1437" y="936"/>
                  </a:lnTo>
                  <a:lnTo>
                    <a:pt x="1437" y="936"/>
                  </a:lnTo>
                  <a:close/>
                  <a:moveTo>
                    <a:pt x="1433" y="957"/>
                  </a:moveTo>
                  <a:lnTo>
                    <a:pt x="1433" y="957"/>
                  </a:lnTo>
                  <a:lnTo>
                    <a:pt x="1437" y="957"/>
                  </a:lnTo>
                  <a:lnTo>
                    <a:pt x="1437" y="940"/>
                  </a:lnTo>
                  <a:lnTo>
                    <a:pt x="1444" y="940"/>
                  </a:lnTo>
                  <a:lnTo>
                    <a:pt x="1455" y="957"/>
                  </a:lnTo>
                  <a:lnTo>
                    <a:pt x="1461" y="957"/>
                  </a:lnTo>
                  <a:lnTo>
                    <a:pt x="1449" y="939"/>
                  </a:lnTo>
                  <a:cubicBezTo>
                    <a:pt x="1454" y="939"/>
                    <a:pt x="1459" y="935"/>
                    <a:pt x="1459" y="929"/>
                  </a:cubicBezTo>
                  <a:cubicBezTo>
                    <a:pt x="1459" y="921"/>
                    <a:pt x="1454" y="918"/>
                    <a:pt x="1446" y="918"/>
                  </a:cubicBezTo>
                  <a:lnTo>
                    <a:pt x="1433" y="918"/>
                  </a:lnTo>
                  <a:lnTo>
                    <a:pt x="1433" y="957"/>
                  </a:lnTo>
                  <a:lnTo>
                    <a:pt x="1433" y="957"/>
                  </a:lnTo>
                  <a:close/>
                  <a:moveTo>
                    <a:pt x="1414" y="938"/>
                  </a:moveTo>
                  <a:lnTo>
                    <a:pt x="1414" y="938"/>
                  </a:lnTo>
                  <a:cubicBezTo>
                    <a:pt x="1414" y="920"/>
                    <a:pt x="1428" y="907"/>
                    <a:pt x="1445" y="907"/>
                  </a:cubicBezTo>
                  <a:cubicBezTo>
                    <a:pt x="1462" y="907"/>
                    <a:pt x="1476" y="920"/>
                    <a:pt x="1476" y="938"/>
                  </a:cubicBezTo>
                  <a:cubicBezTo>
                    <a:pt x="1476" y="955"/>
                    <a:pt x="1462" y="969"/>
                    <a:pt x="1445" y="969"/>
                  </a:cubicBezTo>
                  <a:cubicBezTo>
                    <a:pt x="1428" y="969"/>
                    <a:pt x="1414" y="955"/>
                    <a:pt x="1414" y="938"/>
                  </a:cubicBezTo>
                  <a:lnTo>
                    <a:pt x="1414" y="938"/>
                  </a:lnTo>
                  <a:close/>
                  <a:moveTo>
                    <a:pt x="1410" y="938"/>
                  </a:moveTo>
                  <a:lnTo>
                    <a:pt x="1410" y="938"/>
                  </a:lnTo>
                  <a:cubicBezTo>
                    <a:pt x="1410" y="957"/>
                    <a:pt x="1426" y="972"/>
                    <a:pt x="1445" y="972"/>
                  </a:cubicBezTo>
                  <a:cubicBezTo>
                    <a:pt x="1464" y="972"/>
                    <a:pt x="1480" y="957"/>
                    <a:pt x="1480" y="938"/>
                  </a:cubicBezTo>
                  <a:cubicBezTo>
                    <a:pt x="1480" y="918"/>
                    <a:pt x="1464" y="903"/>
                    <a:pt x="1445" y="903"/>
                  </a:cubicBezTo>
                  <a:cubicBezTo>
                    <a:pt x="1426" y="903"/>
                    <a:pt x="1410" y="918"/>
                    <a:pt x="1410" y="938"/>
                  </a:cubicBezTo>
                  <a:lnTo>
                    <a:pt x="1410" y="938"/>
                  </a:lnTo>
                  <a:close/>
                  <a:moveTo>
                    <a:pt x="1203" y="976"/>
                  </a:moveTo>
                  <a:lnTo>
                    <a:pt x="1203" y="976"/>
                  </a:lnTo>
                  <a:cubicBezTo>
                    <a:pt x="1198" y="976"/>
                    <a:pt x="1193" y="975"/>
                    <a:pt x="1189" y="975"/>
                  </a:cubicBezTo>
                  <a:lnTo>
                    <a:pt x="301" y="975"/>
                  </a:lnTo>
                  <a:cubicBezTo>
                    <a:pt x="296" y="975"/>
                    <a:pt x="291" y="976"/>
                    <a:pt x="286" y="976"/>
                  </a:cubicBezTo>
                  <a:cubicBezTo>
                    <a:pt x="129" y="976"/>
                    <a:pt x="0" y="847"/>
                    <a:pt x="0" y="690"/>
                  </a:cubicBezTo>
                  <a:cubicBezTo>
                    <a:pt x="0" y="549"/>
                    <a:pt x="104" y="430"/>
                    <a:pt x="240" y="408"/>
                  </a:cubicBezTo>
                  <a:cubicBezTo>
                    <a:pt x="239" y="400"/>
                    <a:pt x="239" y="392"/>
                    <a:pt x="239" y="384"/>
                  </a:cubicBezTo>
                  <a:cubicBezTo>
                    <a:pt x="239" y="172"/>
                    <a:pt x="411" y="0"/>
                    <a:pt x="623" y="0"/>
                  </a:cubicBezTo>
                  <a:cubicBezTo>
                    <a:pt x="729" y="0"/>
                    <a:pt x="828" y="45"/>
                    <a:pt x="899" y="118"/>
                  </a:cubicBezTo>
                  <a:cubicBezTo>
                    <a:pt x="900" y="119"/>
                    <a:pt x="900" y="120"/>
                    <a:pt x="901" y="121"/>
                  </a:cubicBezTo>
                  <a:cubicBezTo>
                    <a:pt x="906" y="127"/>
                    <a:pt x="909" y="135"/>
                    <a:pt x="909" y="144"/>
                  </a:cubicBezTo>
                  <a:cubicBezTo>
                    <a:pt x="909" y="165"/>
                    <a:pt x="892" y="182"/>
                    <a:pt x="872" y="182"/>
                  </a:cubicBezTo>
                  <a:cubicBezTo>
                    <a:pt x="861" y="182"/>
                    <a:pt x="852" y="178"/>
                    <a:pt x="845" y="171"/>
                  </a:cubicBezTo>
                  <a:cubicBezTo>
                    <a:pt x="843" y="169"/>
                    <a:pt x="842" y="168"/>
                    <a:pt x="840" y="166"/>
                  </a:cubicBezTo>
                  <a:cubicBezTo>
                    <a:pt x="784" y="110"/>
                    <a:pt x="706" y="76"/>
                    <a:pt x="623" y="76"/>
                  </a:cubicBezTo>
                  <a:cubicBezTo>
                    <a:pt x="453" y="76"/>
                    <a:pt x="314" y="214"/>
                    <a:pt x="314" y="384"/>
                  </a:cubicBezTo>
                  <a:cubicBezTo>
                    <a:pt x="314" y="401"/>
                    <a:pt x="316" y="418"/>
                    <a:pt x="319" y="436"/>
                  </a:cubicBezTo>
                  <a:lnTo>
                    <a:pt x="326" y="479"/>
                  </a:lnTo>
                  <a:lnTo>
                    <a:pt x="282" y="480"/>
                  </a:lnTo>
                  <a:cubicBezTo>
                    <a:pt x="168" y="482"/>
                    <a:pt x="76" y="576"/>
                    <a:pt x="76" y="690"/>
                  </a:cubicBezTo>
                  <a:cubicBezTo>
                    <a:pt x="76" y="806"/>
                    <a:pt x="170" y="900"/>
                    <a:pt x="286" y="900"/>
                  </a:cubicBezTo>
                  <a:cubicBezTo>
                    <a:pt x="290" y="900"/>
                    <a:pt x="294" y="900"/>
                    <a:pt x="298" y="900"/>
                  </a:cubicBezTo>
                  <a:lnTo>
                    <a:pt x="299" y="899"/>
                  </a:lnTo>
                  <a:lnTo>
                    <a:pt x="1192" y="900"/>
                  </a:lnTo>
                  <a:cubicBezTo>
                    <a:pt x="1195" y="900"/>
                    <a:pt x="1199" y="900"/>
                    <a:pt x="1203" y="900"/>
                  </a:cubicBezTo>
                  <a:cubicBezTo>
                    <a:pt x="1319" y="900"/>
                    <a:pt x="1413" y="806"/>
                    <a:pt x="1413" y="690"/>
                  </a:cubicBezTo>
                  <a:cubicBezTo>
                    <a:pt x="1413" y="583"/>
                    <a:pt x="1334" y="494"/>
                    <a:pt x="1228" y="481"/>
                  </a:cubicBezTo>
                  <a:lnTo>
                    <a:pt x="1186" y="476"/>
                  </a:lnTo>
                  <a:lnTo>
                    <a:pt x="1196" y="435"/>
                  </a:lnTo>
                  <a:cubicBezTo>
                    <a:pt x="1198" y="425"/>
                    <a:pt x="1199" y="415"/>
                    <a:pt x="1199" y="406"/>
                  </a:cubicBezTo>
                  <a:cubicBezTo>
                    <a:pt x="1199" y="373"/>
                    <a:pt x="1186" y="343"/>
                    <a:pt x="1166" y="320"/>
                  </a:cubicBezTo>
                  <a:cubicBezTo>
                    <a:pt x="1164" y="318"/>
                    <a:pt x="1162" y="316"/>
                    <a:pt x="1159" y="314"/>
                  </a:cubicBezTo>
                  <a:cubicBezTo>
                    <a:pt x="1159" y="313"/>
                    <a:pt x="1158" y="313"/>
                    <a:pt x="1158" y="312"/>
                  </a:cubicBezTo>
                  <a:cubicBezTo>
                    <a:pt x="1135" y="292"/>
                    <a:pt x="1104" y="279"/>
                    <a:pt x="1071" y="279"/>
                  </a:cubicBezTo>
                  <a:cubicBezTo>
                    <a:pt x="1071" y="279"/>
                    <a:pt x="1071" y="279"/>
                    <a:pt x="1070" y="279"/>
                  </a:cubicBezTo>
                  <a:cubicBezTo>
                    <a:pt x="1000" y="275"/>
                    <a:pt x="968" y="329"/>
                    <a:pt x="963" y="336"/>
                  </a:cubicBezTo>
                  <a:cubicBezTo>
                    <a:pt x="959" y="343"/>
                    <a:pt x="958" y="343"/>
                    <a:pt x="951" y="357"/>
                  </a:cubicBezTo>
                  <a:lnTo>
                    <a:pt x="766" y="777"/>
                  </a:lnTo>
                  <a:cubicBezTo>
                    <a:pt x="760" y="791"/>
                    <a:pt x="746" y="799"/>
                    <a:pt x="731" y="799"/>
                  </a:cubicBezTo>
                  <a:cubicBezTo>
                    <a:pt x="726" y="799"/>
                    <a:pt x="721" y="798"/>
                    <a:pt x="716" y="796"/>
                  </a:cubicBezTo>
                  <a:cubicBezTo>
                    <a:pt x="705" y="791"/>
                    <a:pt x="698" y="782"/>
                    <a:pt x="695" y="772"/>
                  </a:cubicBezTo>
                  <a:lnTo>
                    <a:pt x="535" y="411"/>
                  </a:lnTo>
                  <a:cubicBezTo>
                    <a:pt x="527" y="392"/>
                    <a:pt x="535" y="370"/>
                    <a:pt x="555" y="361"/>
                  </a:cubicBezTo>
                  <a:cubicBezTo>
                    <a:pt x="574" y="353"/>
                    <a:pt x="596" y="361"/>
                    <a:pt x="604" y="381"/>
                  </a:cubicBezTo>
                  <a:lnTo>
                    <a:pt x="732" y="667"/>
                  </a:lnTo>
                  <a:lnTo>
                    <a:pt x="883" y="324"/>
                  </a:lnTo>
                  <a:cubicBezTo>
                    <a:pt x="883" y="324"/>
                    <a:pt x="883" y="324"/>
                    <a:pt x="883" y="324"/>
                  </a:cubicBezTo>
                  <a:cubicBezTo>
                    <a:pt x="912" y="260"/>
                    <a:pt x="974" y="214"/>
                    <a:pt x="1046" y="205"/>
                  </a:cubicBezTo>
                  <a:cubicBezTo>
                    <a:pt x="1046" y="205"/>
                    <a:pt x="1054" y="204"/>
                    <a:pt x="1058" y="204"/>
                  </a:cubicBezTo>
                  <a:cubicBezTo>
                    <a:pt x="1063" y="204"/>
                    <a:pt x="1078" y="204"/>
                    <a:pt x="1080" y="204"/>
                  </a:cubicBezTo>
                  <a:cubicBezTo>
                    <a:pt x="1082" y="204"/>
                    <a:pt x="1084" y="204"/>
                    <a:pt x="1086" y="204"/>
                  </a:cubicBezTo>
                  <a:cubicBezTo>
                    <a:pt x="1132" y="207"/>
                    <a:pt x="1173" y="225"/>
                    <a:pt x="1206" y="254"/>
                  </a:cubicBezTo>
                  <a:cubicBezTo>
                    <a:pt x="1208" y="255"/>
                    <a:pt x="1210" y="257"/>
                    <a:pt x="1212" y="259"/>
                  </a:cubicBezTo>
                  <a:cubicBezTo>
                    <a:pt x="1213" y="261"/>
                    <a:pt x="1215" y="262"/>
                    <a:pt x="1216" y="264"/>
                  </a:cubicBezTo>
                  <a:cubicBezTo>
                    <a:pt x="1229" y="276"/>
                    <a:pt x="1240" y="291"/>
                    <a:pt x="1249" y="306"/>
                  </a:cubicBezTo>
                  <a:lnTo>
                    <a:pt x="1249" y="307"/>
                  </a:lnTo>
                  <a:cubicBezTo>
                    <a:pt x="1265" y="336"/>
                    <a:pt x="1275" y="370"/>
                    <a:pt x="1275" y="406"/>
                  </a:cubicBezTo>
                  <a:cubicBezTo>
                    <a:pt x="1275" y="408"/>
                    <a:pt x="1275" y="411"/>
                    <a:pt x="1275" y="413"/>
                  </a:cubicBezTo>
                  <a:cubicBezTo>
                    <a:pt x="1399" y="445"/>
                    <a:pt x="1489" y="558"/>
                    <a:pt x="1489" y="690"/>
                  </a:cubicBezTo>
                  <a:cubicBezTo>
                    <a:pt x="1489" y="847"/>
                    <a:pt x="1361" y="976"/>
                    <a:pt x="1203" y="97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968" y="2534"/>
              <a:ext cx="1846" cy="482"/>
            </a:xfrm>
            <a:custGeom>
              <a:avLst/>
              <a:gdLst>
                <a:gd name="T0" fmla="*/ 3043 w 3068"/>
                <a:gd name="T1" fmla="*/ 213 h 801"/>
                <a:gd name="T2" fmla="*/ 3025 w 3068"/>
                <a:gd name="T3" fmla="*/ 220 h 801"/>
                <a:gd name="T4" fmla="*/ 3021 w 3068"/>
                <a:gd name="T5" fmla="*/ 202 h 801"/>
                <a:gd name="T6" fmla="*/ 3047 w 3068"/>
                <a:gd name="T7" fmla="*/ 213 h 801"/>
                <a:gd name="T8" fmla="*/ 3043 w 3068"/>
                <a:gd name="T9" fmla="*/ 241 h 801"/>
                <a:gd name="T10" fmla="*/ 3025 w 3068"/>
                <a:gd name="T11" fmla="*/ 241 h 801"/>
                <a:gd name="T12" fmla="*/ 3021 w 3068"/>
                <a:gd name="T13" fmla="*/ 202 h 801"/>
                <a:gd name="T14" fmla="*/ 3064 w 3068"/>
                <a:gd name="T15" fmla="*/ 222 h 801"/>
                <a:gd name="T16" fmla="*/ 3033 w 3068"/>
                <a:gd name="T17" fmla="*/ 253 h 801"/>
                <a:gd name="T18" fmla="*/ 3033 w 3068"/>
                <a:gd name="T19" fmla="*/ 187 h 801"/>
                <a:gd name="T20" fmla="*/ 2998 w 3068"/>
                <a:gd name="T21" fmla="*/ 222 h 801"/>
                <a:gd name="T22" fmla="*/ 2951 w 3068"/>
                <a:gd name="T23" fmla="*/ 420 h 801"/>
                <a:gd name="T24" fmla="*/ 2905 w 3068"/>
                <a:gd name="T25" fmla="*/ 398 h 801"/>
                <a:gd name="T26" fmla="*/ 2951 w 3068"/>
                <a:gd name="T27" fmla="*/ 420 h 801"/>
                <a:gd name="T28" fmla="*/ 2678 w 3068"/>
                <a:gd name="T29" fmla="*/ 500 h 801"/>
                <a:gd name="T30" fmla="*/ 2951 w 3068"/>
                <a:gd name="T31" fmla="*/ 349 h 801"/>
                <a:gd name="T32" fmla="*/ 2702 w 3068"/>
                <a:gd name="T33" fmla="*/ 257 h 801"/>
                <a:gd name="T34" fmla="*/ 2980 w 3068"/>
                <a:gd name="T35" fmla="*/ 515 h 801"/>
                <a:gd name="T36" fmla="*/ 2953 w 3068"/>
                <a:gd name="T37" fmla="*/ 519 h 801"/>
                <a:gd name="T38" fmla="*/ 2678 w 3068"/>
                <a:gd name="T39" fmla="*/ 500 h 801"/>
                <a:gd name="T40" fmla="*/ 2304 w 3068"/>
                <a:gd name="T41" fmla="*/ 796 h 801"/>
                <a:gd name="T42" fmla="*/ 2421 w 3068"/>
                <a:gd name="T43" fmla="*/ 702 h 801"/>
                <a:gd name="T44" fmla="*/ 2334 w 3068"/>
                <a:gd name="T45" fmla="*/ 219 h 801"/>
                <a:gd name="T46" fmla="*/ 2634 w 3068"/>
                <a:gd name="T47" fmla="*/ 219 h 801"/>
                <a:gd name="T48" fmla="*/ 2304 w 3068"/>
                <a:gd name="T49" fmla="*/ 796 h 801"/>
                <a:gd name="T50" fmla="*/ 2172 w 3068"/>
                <a:gd name="T51" fmla="*/ 219 h 801"/>
                <a:gd name="T52" fmla="*/ 2172 w 3068"/>
                <a:gd name="T53" fmla="*/ 601 h 801"/>
                <a:gd name="T54" fmla="*/ 2187 w 3068"/>
                <a:gd name="T55" fmla="*/ 86 h 801"/>
                <a:gd name="T56" fmla="*/ 2212 w 3068"/>
                <a:gd name="T57" fmla="*/ 59 h 801"/>
                <a:gd name="T58" fmla="*/ 1869 w 3068"/>
                <a:gd name="T59" fmla="*/ 566 h 801"/>
                <a:gd name="T60" fmla="*/ 2080 w 3068"/>
                <a:gd name="T61" fmla="*/ 16 h 801"/>
                <a:gd name="T62" fmla="*/ 1850 w 3068"/>
                <a:gd name="T63" fmla="*/ 601 h 801"/>
                <a:gd name="T64" fmla="*/ 1869 w 3068"/>
                <a:gd name="T65" fmla="*/ 566 h 801"/>
                <a:gd name="T66" fmla="*/ 1422 w 3068"/>
                <a:gd name="T67" fmla="*/ 38 h 801"/>
                <a:gd name="T68" fmla="*/ 1415 w 3068"/>
                <a:gd name="T69" fmla="*/ 24 h 801"/>
                <a:gd name="T70" fmla="*/ 1422 w 3068"/>
                <a:gd name="T71" fmla="*/ 38 h 801"/>
                <a:gd name="T72" fmla="*/ 1424 w 3068"/>
                <a:gd name="T73" fmla="*/ 20 h 801"/>
                <a:gd name="T74" fmla="*/ 1439 w 3068"/>
                <a:gd name="T75" fmla="*/ 59 h 801"/>
                <a:gd name="T76" fmla="*/ 1415 w 3068"/>
                <a:gd name="T77" fmla="*/ 42 h 801"/>
                <a:gd name="T78" fmla="*/ 1411 w 3068"/>
                <a:gd name="T79" fmla="*/ 20 h 801"/>
                <a:gd name="T80" fmla="*/ 1423 w 3068"/>
                <a:gd name="T81" fmla="*/ 71 h 801"/>
                <a:gd name="T82" fmla="*/ 1392 w 3068"/>
                <a:gd name="T83" fmla="*/ 40 h 801"/>
                <a:gd name="T84" fmla="*/ 1423 w 3068"/>
                <a:gd name="T85" fmla="*/ 5 h 801"/>
                <a:gd name="T86" fmla="*/ 1423 w 3068"/>
                <a:gd name="T87" fmla="*/ 74 h 801"/>
                <a:gd name="T88" fmla="*/ 1423 w 3068"/>
                <a:gd name="T89" fmla="*/ 5 h 801"/>
                <a:gd name="T90" fmla="*/ 1187 w 3068"/>
                <a:gd name="T91" fmla="*/ 27 h 801"/>
                <a:gd name="T92" fmla="*/ 1172 w 3068"/>
                <a:gd name="T93" fmla="*/ 617 h 801"/>
                <a:gd name="T94" fmla="*/ 1172 w 3068"/>
                <a:gd name="T95" fmla="*/ 589 h 801"/>
                <a:gd name="T96" fmla="*/ 1188 w 3068"/>
                <a:gd name="T97" fmla="*/ 0 h 801"/>
                <a:gd name="T98" fmla="*/ 1319 w 3068"/>
                <a:gd name="T99" fmla="*/ 87 h 801"/>
                <a:gd name="T100" fmla="*/ 832 w 3068"/>
                <a:gd name="T101" fmla="*/ 410 h 801"/>
                <a:gd name="T102" fmla="*/ 526 w 3068"/>
                <a:gd name="T103" fmla="*/ 410 h 801"/>
                <a:gd name="T104" fmla="*/ 412 w 3068"/>
                <a:gd name="T105" fmla="*/ 601 h 801"/>
                <a:gd name="T106" fmla="*/ 945 w 3068"/>
                <a:gd name="T107" fmla="*/ 601 h 801"/>
                <a:gd name="T108" fmla="*/ 514 w 3068"/>
                <a:gd name="T109" fmla="*/ 437 h 801"/>
                <a:gd name="T110" fmla="*/ 322 w 3068"/>
                <a:gd name="T111" fmla="*/ 87 h 801"/>
                <a:gd name="T112" fmla="*/ 40 w 3068"/>
                <a:gd name="T113" fmla="*/ 155 h 801"/>
                <a:gd name="T114" fmla="*/ 0 w 3068"/>
                <a:gd name="T115" fmla="*/ 542 h 801"/>
                <a:gd name="T116" fmla="*/ 326 w 3068"/>
                <a:gd name="T117" fmla="*/ 458 h 801"/>
                <a:gd name="T118" fmla="*/ 345 w 3068"/>
                <a:gd name="T119" fmla="*/ 6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68" h="801">
                  <a:moveTo>
                    <a:pt x="3032" y="220"/>
                  </a:moveTo>
                  <a:lnTo>
                    <a:pt x="3032" y="220"/>
                  </a:lnTo>
                  <a:cubicBezTo>
                    <a:pt x="3038" y="220"/>
                    <a:pt x="3043" y="219"/>
                    <a:pt x="3043" y="213"/>
                  </a:cubicBezTo>
                  <a:cubicBezTo>
                    <a:pt x="3043" y="207"/>
                    <a:pt x="3038" y="206"/>
                    <a:pt x="3034" y="206"/>
                  </a:cubicBezTo>
                  <a:lnTo>
                    <a:pt x="3025" y="206"/>
                  </a:lnTo>
                  <a:lnTo>
                    <a:pt x="3025" y="220"/>
                  </a:lnTo>
                  <a:lnTo>
                    <a:pt x="3032" y="220"/>
                  </a:lnTo>
                  <a:lnTo>
                    <a:pt x="3032" y="220"/>
                  </a:lnTo>
                  <a:close/>
                  <a:moveTo>
                    <a:pt x="3021" y="202"/>
                  </a:moveTo>
                  <a:lnTo>
                    <a:pt x="3021" y="202"/>
                  </a:lnTo>
                  <a:lnTo>
                    <a:pt x="3034" y="202"/>
                  </a:lnTo>
                  <a:cubicBezTo>
                    <a:pt x="3042" y="202"/>
                    <a:pt x="3047" y="206"/>
                    <a:pt x="3047" y="213"/>
                  </a:cubicBezTo>
                  <a:cubicBezTo>
                    <a:pt x="3047" y="219"/>
                    <a:pt x="3042" y="223"/>
                    <a:pt x="3037" y="224"/>
                  </a:cubicBezTo>
                  <a:lnTo>
                    <a:pt x="3049" y="241"/>
                  </a:lnTo>
                  <a:lnTo>
                    <a:pt x="3043" y="241"/>
                  </a:lnTo>
                  <a:lnTo>
                    <a:pt x="3033" y="224"/>
                  </a:lnTo>
                  <a:lnTo>
                    <a:pt x="3025" y="224"/>
                  </a:lnTo>
                  <a:lnTo>
                    <a:pt x="3025" y="241"/>
                  </a:lnTo>
                  <a:lnTo>
                    <a:pt x="3021" y="241"/>
                  </a:lnTo>
                  <a:lnTo>
                    <a:pt x="3021" y="202"/>
                  </a:lnTo>
                  <a:lnTo>
                    <a:pt x="3021" y="202"/>
                  </a:lnTo>
                  <a:close/>
                  <a:moveTo>
                    <a:pt x="3033" y="253"/>
                  </a:moveTo>
                  <a:lnTo>
                    <a:pt x="3033" y="253"/>
                  </a:lnTo>
                  <a:cubicBezTo>
                    <a:pt x="3050" y="253"/>
                    <a:pt x="3064" y="239"/>
                    <a:pt x="3064" y="222"/>
                  </a:cubicBezTo>
                  <a:cubicBezTo>
                    <a:pt x="3064" y="205"/>
                    <a:pt x="3050" y="191"/>
                    <a:pt x="3033" y="191"/>
                  </a:cubicBezTo>
                  <a:cubicBezTo>
                    <a:pt x="3016" y="191"/>
                    <a:pt x="3002" y="205"/>
                    <a:pt x="3002" y="222"/>
                  </a:cubicBezTo>
                  <a:cubicBezTo>
                    <a:pt x="3002" y="239"/>
                    <a:pt x="3016" y="253"/>
                    <a:pt x="3033" y="253"/>
                  </a:cubicBezTo>
                  <a:lnTo>
                    <a:pt x="3033" y="253"/>
                  </a:lnTo>
                  <a:close/>
                  <a:moveTo>
                    <a:pt x="3033" y="187"/>
                  </a:moveTo>
                  <a:lnTo>
                    <a:pt x="3033" y="187"/>
                  </a:lnTo>
                  <a:cubicBezTo>
                    <a:pt x="3053" y="187"/>
                    <a:pt x="3068" y="202"/>
                    <a:pt x="3068" y="222"/>
                  </a:cubicBezTo>
                  <a:cubicBezTo>
                    <a:pt x="3068" y="241"/>
                    <a:pt x="3053" y="256"/>
                    <a:pt x="3033" y="256"/>
                  </a:cubicBezTo>
                  <a:cubicBezTo>
                    <a:pt x="3014" y="256"/>
                    <a:pt x="2998" y="241"/>
                    <a:pt x="2998" y="222"/>
                  </a:cubicBezTo>
                  <a:cubicBezTo>
                    <a:pt x="2998" y="202"/>
                    <a:pt x="3014" y="187"/>
                    <a:pt x="3033" y="187"/>
                  </a:cubicBezTo>
                  <a:lnTo>
                    <a:pt x="3033" y="187"/>
                  </a:lnTo>
                  <a:close/>
                  <a:moveTo>
                    <a:pt x="2951" y="420"/>
                  </a:moveTo>
                  <a:lnTo>
                    <a:pt x="2951" y="420"/>
                  </a:lnTo>
                  <a:lnTo>
                    <a:pt x="2951" y="398"/>
                  </a:lnTo>
                  <a:lnTo>
                    <a:pt x="2905" y="398"/>
                  </a:lnTo>
                  <a:cubicBezTo>
                    <a:pt x="2819" y="398"/>
                    <a:pt x="2708" y="410"/>
                    <a:pt x="2708" y="500"/>
                  </a:cubicBezTo>
                  <a:cubicBezTo>
                    <a:pt x="2708" y="565"/>
                    <a:pt x="2766" y="587"/>
                    <a:pt x="2812" y="587"/>
                  </a:cubicBezTo>
                  <a:cubicBezTo>
                    <a:pt x="2913" y="587"/>
                    <a:pt x="2951" y="504"/>
                    <a:pt x="2951" y="420"/>
                  </a:cubicBezTo>
                  <a:lnTo>
                    <a:pt x="2951" y="420"/>
                  </a:lnTo>
                  <a:close/>
                  <a:moveTo>
                    <a:pt x="2678" y="500"/>
                  </a:moveTo>
                  <a:lnTo>
                    <a:pt x="2678" y="500"/>
                  </a:lnTo>
                  <a:cubicBezTo>
                    <a:pt x="2678" y="390"/>
                    <a:pt x="2802" y="374"/>
                    <a:pt x="2897" y="374"/>
                  </a:cubicBezTo>
                  <a:lnTo>
                    <a:pt x="2951" y="374"/>
                  </a:lnTo>
                  <a:lnTo>
                    <a:pt x="2951" y="349"/>
                  </a:lnTo>
                  <a:cubicBezTo>
                    <a:pt x="2951" y="270"/>
                    <a:pt x="2906" y="233"/>
                    <a:pt x="2835" y="233"/>
                  </a:cubicBezTo>
                  <a:cubicBezTo>
                    <a:pt x="2789" y="233"/>
                    <a:pt x="2749" y="251"/>
                    <a:pt x="2719" y="279"/>
                  </a:cubicBezTo>
                  <a:lnTo>
                    <a:pt x="2702" y="257"/>
                  </a:lnTo>
                  <a:cubicBezTo>
                    <a:pt x="2736" y="227"/>
                    <a:pt x="2786" y="208"/>
                    <a:pt x="2836" y="208"/>
                  </a:cubicBezTo>
                  <a:cubicBezTo>
                    <a:pt x="2922" y="208"/>
                    <a:pt x="2980" y="252"/>
                    <a:pt x="2980" y="347"/>
                  </a:cubicBezTo>
                  <a:lnTo>
                    <a:pt x="2980" y="515"/>
                  </a:lnTo>
                  <a:cubicBezTo>
                    <a:pt x="2980" y="544"/>
                    <a:pt x="2983" y="581"/>
                    <a:pt x="2987" y="601"/>
                  </a:cubicBezTo>
                  <a:lnTo>
                    <a:pt x="2959" y="601"/>
                  </a:lnTo>
                  <a:cubicBezTo>
                    <a:pt x="2955" y="581"/>
                    <a:pt x="2953" y="541"/>
                    <a:pt x="2953" y="519"/>
                  </a:cubicBezTo>
                  <a:lnTo>
                    <a:pt x="2950" y="519"/>
                  </a:lnTo>
                  <a:cubicBezTo>
                    <a:pt x="2925" y="583"/>
                    <a:pt x="2869" y="612"/>
                    <a:pt x="2807" y="612"/>
                  </a:cubicBezTo>
                  <a:cubicBezTo>
                    <a:pt x="2746" y="612"/>
                    <a:pt x="2678" y="579"/>
                    <a:pt x="2678" y="500"/>
                  </a:cubicBezTo>
                  <a:lnTo>
                    <a:pt x="2678" y="500"/>
                  </a:lnTo>
                  <a:close/>
                  <a:moveTo>
                    <a:pt x="2304" y="796"/>
                  </a:moveTo>
                  <a:lnTo>
                    <a:pt x="2304" y="796"/>
                  </a:lnTo>
                  <a:lnTo>
                    <a:pt x="2309" y="768"/>
                  </a:lnTo>
                  <a:cubicBezTo>
                    <a:pt x="2319" y="772"/>
                    <a:pt x="2332" y="774"/>
                    <a:pt x="2343" y="774"/>
                  </a:cubicBezTo>
                  <a:cubicBezTo>
                    <a:pt x="2387" y="774"/>
                    <a:pt x="2407" y="739"/>
                    <a:pt x="2421" y="702"/>
                  </a:cubicBezTo>
                  <a:lnTo>
                    <a:pt x="2456" y="609"/>
                  </a:lnTo>
                  <a:lnTo>
                    <a:pt x="2301" y="219"/>
                  </a:lnTo>
                  <a:lnTo>
                    <a:pt x="2334" y="219"/>
                  </a:lnTo>
                  <a:lnTo>
                    <a:pt x="2471" y="576"/>
                  </a:lnTo>
                  <a:lnTo>
                    <a:pt x="2602" y="219"/>
                  </a:lnTo>
                  <a:lnTo>
                    <a:pt x="2634" y="219"/>
                  </a:lnTo>
                  <a:lnTo>
                    <a:pt x="2444" y="719"/>
                  </a:lnTo>
                  <a:cubicBezTo>
                    <a:pt x="2424" y="770"/>
                    <a:pt x="2396" y="801"/>
                    <a:pt x="2343" y="801"/>
                  </a:cubicBezTo>
                  <a:cubicBezTo>
                    <a:pt x="2332" y="801"/>
                    <a:pt x="2315" y="799"/>
                    <a:pt x="2304" y="796"/>
                  </a:cubicBezTo>
                  <a:lnTo>
                    <a:pt x="2304" y="796"/>
                  </a:lnTo>
                  <a:close/>
                  <a:moveTo>
                    <a:pt x="2172" y="219"/>
                  </a:moveTo>
                  <a:lnTo>
                    <a:pt x="2172" y="219"/>
                  </a:lnTo>
                  <a:lnTo>
                    <a:pt x="2202" y="219"/>
                  </a:lnTo>
                  <a:lnTo>
                    <a:pt x="2202" y="601"/>
                  </a:lnTo>
                  <a:lnTo>
                    <a:pt x="2172" y="601"/>
                  </a:lnTo>
                  <a:lnTo>
                    <a:pt x="2172" y="219"/>
                  </a:lnTo>
                  <a:close/>
                  <a:moveTo>
                    <a:pt x="2187" y="86"/>
                  </a:moveTo>
                  <a:lnTo>
                    <a:pt x="2187" y="86"/>
                  </a:lnTo>
                  <a:cubicBezTo>
                    <a:pt x="2174" y="86"/>
                    <a:pt x="2161" y="75"/>
                    <a:pt x="2161" y="59"/>
                  </a:cubicBezTo>
                  <a:cubicBezTo>
                    <a:pt x="2161" y="44"/>
                    <a:pt x="2174" y="32"/>
                    <a:pt x="2187" y="32"/>
                  </a:cubicBezTo>
                  <a:cubicBezTo>
                    <a:pt x="2199" y="32"/>
                    <a:pt x="2212" y="44"/>
                    <a:pt x="2212" y="59"/>
                  </a:cubicBezTo>
                  <a:cubicBezTo>
                    <a:pt x="2212" y="75"/>
                    <a:pt x="2199" y="86"/>
                    <a:pt x="2187" y="86"/>
                  </a:cubicBezTo>
                  <a:lnTo>
                    <a:pt x="2187" y="86"/>
                  </a:lnTo>
                  <a:close/>
                  <a:moveTo>
                    <a:pt x="1869" y="566"/>
                  </a:moveTo>
                  <a:lnTo>
                    <a:pt x="1869" y="566"/>
                  </a:lnTo>
                  <a:lnTo>
                    <a:pt x="1870" y="566"/>
                  </a:lnTo>
                  <a:lnTo>
                    <a:pt x="2080" y="16"/>
                  </a:lnTo>
                  <a:lnTo>
                    <a:pt x="2113" y="16"/>
                  </a:lnTo>
                  <a:lnTo>
                    <a:pt x="1889" y="601"/>
                  </a:lnTo>
                  <a:lnTo>
                    <a:pt x="1850" y="601"/>
                  </a:lnTo>
                  <a:lnTo>
                    <a:pt x="1629" y="16"/>
                  </a:lnTo>
                  <a:lnTo>
                    <a:pt x="1663" y="16"/>
                  </a:lnTo>
                  <a:lnTo>
                    <a:pt x="1869" y="566"/>
                  </a:lnTo>
                  <a:lnTo>
                    <a:pt x="1869" y="566"/>
                  </a:lnTo>
                  <a:close/>
                  <a:moveTo>
                    <a:pt x="1422" y="38"/>
                  </a:moveTo>
                  <a:lnTo>
                    <a:pt x="1422" y="38"/>
                  </a:lnTo>
                  <a:cubicBezTo>
                    <a:pt x="1428" y="38"/>
                    <a:pt x="1433" y="37"/>
                    <a:pt x="1433" y="31"/>
                  </a:cubicBezTo>
                  <a:cubicBezTo>
                    <a:pt x="1433" y="25"/>
                    <a:pt x="1428" y="24"/>
                    <a:pt x="1424" y="24"/>
                  </a:cubicBezTo>
                  <a:lnTo>
                    <a:pt x="1415" y="24"/>
                  </a:lnTo>
                  <a:lnTo>
                    <a:pt x="1415" y="38"/>
                  </a:lnTo>
                  <a:lnTo>
                    <a:pt x="1422" y="38"/>
                  </a:lnTo>
                  <a:lnTo>
                    <a:pt x="1422" y="38"/>
                  </a:lnTo>
                  <a:close/>
                  <a:moveTo>
                    <a:pt x="1411" y="20"/>
                  </a:moveTo>
                  <a:lnTo>
                    <a:pt x="1411" y="20"/>
                  </a:lnTo>
                  <a:lnTo>
                    <a:pt x="1424" y="20"/>
                  </a:lnTo>
                  <a:cubicBezTo>
                    <a:pt x="1432" y="20"/>
                    <a:pt x="1437" y="23"/>
                    <a:pt x="1437" y="31"/>
                  </a:cubicBezTo>
                  <a:cubicBezTo>
                    <a:pt x="1437" y="37"/>
                    <a:pt x="1432" y="41"/>
                    <a:pt x="1427" y="41"/>
                  </a:cubicBezTo>
                  <a:lnTo>
                    <a:pt x="1439" y="59"/>
                  </a:lnTo>
                  <a:lnTo>
                    <a:pt x="1433" y="59"/>
                  </a:lnTo>
                  <a:lnTo>
                    <a:pt x="1422" y="42"/>
                  </a:lnTo>
                  <a:lnTo>
                    <a:pt x="1415" y="42"/>
                  </a:lnTo>
                  <a:lnTo>
                    <a:pt x="1415" y="59"/>
                  </a:lnTo>
                  <a:lnTo>
                    <a:pt x="1411" y="59"/>
                  </a:lnTo>
                  <a:lnTo>
                    <a:pt x="1411" y="20"/>
                  </a:lnTo>
                  <a:lnTo>
                    <a:pt x="1411" y="20"/>
                  </a:lnTo>
                  <a:close/>
                  <a:moveTo>
                    <a:pt x="1423" y="71"/>
                  </a:moveTo>
                  <a:lnTo>
                    <a:pt x="1423" y="71"/>
                  </a:lnTo>
                  <a:cubicBezTo>
                    <a:pt x="1440" y="71"/>
                    <a:pt x="1454" y="57"/>
                    <a:pt x="1454" y="40"/>
                  </a:cubicBezTo>
                  <a:cubicBezTo>
                    <a:pt x="1454" y="22"/>
                    <a:pt x="1440" y="9"/>
                    <a:pt x="1423" y="9"/>
                  </a:cubicBezTo>
                  <a:cubicBezTo>
                    <a:pt x="1406" y="9"/>
                    <a:pt x="1392" y="22"/>
                    <a:pt x="1392" y="40"/>
                  </a:cubicBezTo>
                  <a:cubicBezTo>
                    <a:pt x="1392" y="57"/>
                    <a:pt x="1406" y="71"/>
                    <a:pt x="1423" y="71"/>
                  </a:cubicBezTo>
                  <a:lnTo>
                    <a:pt x="1423" y="71"/>
                  </a:lnTo>
                  <a:close/>
                  <a:moveTo>
                    <a:pt x="1423" y="5"/>
                  </a:moveTo>
                  <a:lnTo>
                    <a:pt x="1423" y="5"/>
                  </a:lnTo>
                  <a:cubicBezTo>
                    <a:pt x="1442" y="5"/>
                    <a:pt x="1458" y="20"/>
                    <a:pt x="1458" y="40"/>
                  </a:cubicBezTo>
                  <a:cubicBezTo>
                    <a:pt x="1458" y="59"/>
                    <a:pt x="1442" y="74"/>
                    <a:pt x="1423" y="74"/>
                  </a:cubicBezTo>
                  <a:cubicBezTo>
                    <a:pt x="1404" y="74"/>
                    <a:pt x="1388" y="59"/>
                    <a:pt x="1388" y="40"/>
                  </a:cubicBezTo>
                  <a:cubicBezTo>
                    <a:pt x="1388" y="20"/>
                    <a:pt x="1404" y="5"/>
                    <a:pt x="1423" y="5"/>
                  </a:cubicBezTo>
                  <a:lnTo>
                    <a:pt x="1423" y="5"/>
                  </a:lnTo>
                  <a:close/>
                  <a:moveTo>
                    <a:pt x="1319" y="87"/>
                  </a:moveTo>
                  <a:lnTo>
                    <a:pt x="1319" y="87"/>
                  </a:lnTo>
                  <a:cubicBezTo>
                    <a:pt x="1291" y="50"/>
                    <a:pt x="1243" y="27"/>
                    <a:pt x="1187" y="27"/>
                  </a:cubicBezTo>
                  <a:cubicBezTo>
                    <a:pt x="1114" y="27"/>
                    <a:pt x="1037" y="69"/>
                    <a:pt x="1037" y="155"/>
                  </a:cubicBezTo>
                  <a:cubicBezTo>
                    <a:pt x="1037" y="337"/>
                    <a:pt x="1353" y="256"/>
                    <a:pt x="1353" y="457"/>
                  </a:cubicBezTo>
                  <a:cubicBezTo>
                    <a:pt x="1353" y="562"/>
                    <a:pt x="1267" y="617"/>
                    <a:pt x="1172" y="617"/>
                  </a:cubicBezTo>
                  <a:cubicBezTo>
                    <a:pt x="1100" y="617"/>
                    <a:pt x="1037" y="590"/>
                    <a:pt x="996" y="542"/>
                  </a:cubicBezTo>
                  <a:lnTo>
                    <a:pt x="1017" y="521"/>
                  </a:lnTo>
                  <a:cubicBezTo>
                    <a:pt x="1059" y="565"/>
                    <a:pt x="1111" y="589"/>
                    <a:pt x="1172" y="589"/>
                  </a:cubicBezTo>
                  <a:cubicBezTo>
                    <a:pt x="1249" y="589"/>
                    <a:pt x="1322" y="543"/>
                    <a:pt x="1322" y="458"/>
                  </a:cubicBezTo>
                  <a:cubicBezTo>
                    <a:pt x="1322" y="279"/>
                    <a:pt x="1006" y="359"/>
                    <a:pt x="1006" y="155"/>
                  </a:cubicBezTo>
                  <a:cubicBezTo>
                    <a:pt x="1006" y="53"/>
                    <a:pt x="1095" y="0"/>
                    <a:pt x="1188" y="0"/>
                  </a:cubicBezTo>
                  <a:cubicBezTo>
                    <a:pt x="1253" y="0"/>
                    <a:pt x="1310" y="26"/>
                    <a:pt x="1342" y="67"/>
                  </a:cubicBezTo>
                  <a:lnTo>
                    <a:pt x="1319" y="87"/>
                  </a:lnTo>
                  <a:lnTo>
                    <a:pt x="1319" y="87"/>
                  </a:lnTo>
                  <a:close/>
                  <a:moveTo>
                    <a:pt x="526" y="410"/>
                  </a:moveTo>
                  <a:lnTo>
                    <a:pt x="526" y="410"/>
                  </a:lnTo>
                  <a:lnTo>
                    <a:pt x="832" y="410"/>
                  </a:lnTo>
                  <a:lnTo>
                    <a:pt x="680" y="44"/>
                  </a:lnTo>
                  <a:lnTo>
                    <a:pt x="526" y="410"/>
                  </a:lnTo>
                  <a:lnTo>
                    <a:pt x="526" y="410"/>
                  </a:lnTo>
                  <a:close/>
                  <a:moveTo>
                    <a:pt x="445" y="601"/>
                  </a:moveTo>
                  <a:lnTo>
                    <a:pt x="445" y="601"/>
                  </a:lnTo>
                  <a:lnTo>
                    <a:pt x="412" y="601"/>
                  </a:lnTo>
                  <a:lnTo>
                    <a:pt x="665" y="16"/>
                  </a:lnTo>
                  <a:lnTo>
                    <a:pt x="699" y="16"/>
                  </a:lnTo>
                  <a:lnTo>
                    <a:pt x="945" y="601"/>
                  </a:lnTo>
                  <a:lnTo>
                    <a:pt x="911" y="601"/>
                  </a:lnTo>
                  <a:lnTo>
                    <a:pt x="843" y="437"/>
                  </a:lnTo>
                  <a:lnTo>
                    <a:pt x="514" y="437"/>
                  </a:lnTo>
                  <a:lnTo>
                    <a:pt x="445" y="601"/>
                  </a:lnTo>
                  <a:lnTo>
                    <a:pt x="445" y="601"/>
                  </a:lnTo>
                  <a:close/>
                  <a:moveTo>
                    <a:pt x="322" y="87"/>
                  </a:moveTo>
                  <a:lnTo>
                    <a:pt x="322" y="87"/>
                  </a:lnTo>
                  <a:cubicBezTo>
                    <a:pt x="294" y="50"/>
                    <a:pt x="246" y="27"/>
                    <a:pt x="191" y="27"/>
                  </a:cubicBezTo>
                  <a:cubicBezTo>
                    <a:pt x="118" y="27"/>
                    <a:pt x="40" y="69"/>
                    <a:pt x="40" y="155"/>
                  </a:cubicBezTo>
                  <a:cubicBezTo>
                    <a:pt x="40" y="337"/>
                    <a:pt x="357" y="256"/>
                    <a:pt x="357" y="457"/>
                  </a:cubicBezTo>
                  <a:cubicBezTo>
                    <a:pt x="357" y="562"/>
                    <a:pt x="270" y="617"/>
                    <a:pt x="175" y="617"/>
                  </a:cubicBezTo>
                  <a:cubicBezTo>
                    <a:pt x="103" y="617"/>
                    <a:pt x="40" y="590"/>
                    <a:pt x="0" y="542"/>
                  </a:cubicBezTo>
                  <a:lnTo>
                    <a:pt x="20" y="521"/>
                  </a:lnTo>
                  <a:cubicBezTo>
                    <a:pt x="63" y="565"/>
                    <a:pt x="115" y="589"/>
                    <a:pt x="175" y="589"/>
                  </a:cubicBezTo>
                  <a:cubicBezTo>
                    <a:pt x="253" y="589"/>
                    <a:pt x="326" y="543"/>
                    <a:pt x="326" y="458"/>
                  </a:cubicBezTo>
                  <a:cubicBezTo>
                    <a:pt x="326" y="279"/>
                    <a:pt x="10" y="359"/>
                    <a:pt x="10" y="155"/>
                  </a:cubicBezTo>
                  <a:cubicBezTo>
                    <a:pt x="10" y="53"/>
                    <a:pt x="98" y="0"/>
                    <a:pt x="192" y="0"/>
                  </a:cubicBezTo>
                  <a:cubicBezTo>
                    <a:pt x="257" y="0"/>
                    <a:pt x="313" y="26"/>
                    <a:pt x="345" y="67"/>
                  </a:cubicBezTo>
                  <a:lnTo>
                    <a:pt x="322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1327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</p:sldLayoutIdLst>
  <p:transition>
    <p:fade/>
  </p:transition>
  <p:hf sldNum="0" hdr="0" ftr="0" dt="0"/>
  <p:txStyles>
    <p:titleStyle>
      <a:lvl1pPr algn="l" defTabSz="137160" rtl="0" eaLnBrk="1" latinLnBrk="0" hangingPunct="1">
        <a:spcBef>
          <a:spcPct val="0"/>
        </a:spcBef>
        <a:buNone/>
        <a:defRPr lang="en-US" sz="2100" kern="1200" cap="none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80000"/>
        <a:buFont typeface="Arial" pitchFamily="34" charset="0"/>
        <a:buChar char="•"/>
        <a:defRPr sz="1500" b="0" kern="1200" cap="none" baseline="0">
          <a:solidFill>
            <a:schemeClr val="bg1"/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80000"/>
        <a:buFont typeface="Arial" pitchFamily="34" charset="0"/>
        <a:buChar char="•"/>
        <a:tabLst/>
        <a:defRPr sz="135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rgbClr val="19BBB7"/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773" y="192024"/>
            <a:ext cx="591845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114551" y="4755829"/>
            <a:ext cx="262890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"/>
            <a:r>
              <a:rPr lang="en-US" sz="75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88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7160">
              <a:defRPr sz="675">
                <a:solidFill>
                  <a:schemeClr val="bg1"/>
                </a:solidFill>
              </a:defRPr>
            </a:lvl1pPr>
          </a:lstStyle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</p:sldLayoutIdLst>
  <p:transition>
    <p:fade/>
  </p:transition>
  <p:hf sldNum="0" hdr="0" ftr="0" dt="0"/>
  <p:txStyles>
    <p:titleStyle>
      <a:lvl1pPr algn="ctr" defTabSz="137160" rtl="0" eaLnBrk="1" latinLnBrk="0" hangingPunct="1">
        <a:spcBef>
          <a:spcPct val="0"/>
        </a:spcBef>
        <a:buNone/>
        <a:defRPr sz="21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3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54296"/>
            <a:ext cx="6858000" cy="489204"/>
          </a:xfrm>
          <a:prstGeom prst="rect">
            <a:avLst/>
          </a:prstGeom>
          <a:solidFill>
            <a:srgbClr val="DB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773" y="192024"/>
            <a:ext cx="5918454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773" y="1014984"/>
            <a:ext cx="5918454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114551" y="4755829"/>
            <a:ext cx="2628900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"/>
            <a:r>
              <a:rPr lang="en-US" sz="750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2482596" y="4960789"/>
            <a:ext cx="1885950" cy="15004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057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" b="0" i="0" u="none" strike="noStrike" kern="300" cap="none" spc="38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688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7160">
              <a:defRPr sz="675">
                <a:solidFill>
                  <a:schemeClr val="bg1"/>
                </a:solidFill>
              </a:defRPr>
            </a:lvl1pPr>
          </a:lstStyle>
          <a:p>
            <a:fld id="{972517E6-58C8-49B3-A038-306AA97CE4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20876" y="4765184"/>
            <a:ext cx="395169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7008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</p:sldLayoutIdLst>
  <p:transition>
    <p:fade/>
  </p:transition>
  <p:hf sldNum="0" hdr="0" ftr="0" dt="0"/>
  <p:txStyles>
    <p:titleStyle>
      <a:lvl1pPr algn="ctr" defTabSz="137160" rtl="0" eaLnBrk="1" latinLnBrk="0" hangingPunct="1">
        <a:spcBef>
          <a:spcPct val="0"/>
        </a:spcBef>
        <a:buNone/>
        <a:defRPr sz="21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accent1">
            <a:lumMod val="40000"/>
            <a:lumOff val="60000"/>
          </a:schemeClr>
        </a:buClr>
        <a:buSzPct val="80000"/>
        <a:buFont typeface="Arial" pitchFamily="34" charset="0"/>
        <a:buChar char="•"/>
        <a:defRPr sz="1500" b="0" kern="1200" cap="none" baseline="0">
          <a:solidFill>
            <a:schemeClr val="bg1"/>
          </a:solidFill>
          <a:latin typeface="+mn-lt"/>
          <a:ea typeface="+mn-ea"/>
          <a:cs typeface="+mn-cs"/>
        </a:defRPr>
      </a:lvl1pPr>
      <a:lvl2pPr marL="27432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bg1">
            <a:lumMod val="75000"/>
          </a:schemeClr>
        </a:buClr>
        <a:buSzPct val="80000"/>
        <a:buFont typeface="Arial" pitchFamily="34" charset="0"/>
        <a:buChar char="•"/>
        <a:tabLst/>
        <a:defRPr sz="135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411480" indent="-137160" algn="l" defTabSz="274320" rtl="0" eaLnBrk="1" latinLnBrk="0" hangingPunct="1">
        <a:lnSpc>
          <a:spcPct val="85000"/>
        </a:lnSpc>
        <a:spcBef>
          <a:spcPts val="600"/>
        </a:spcBef>
        <a:buClr>
          <a:schemeClr val="bg1">
            <a:lumMod val="75000"/>
          </a:schemeClr>
        </a:buClr>
        <a:buSzPct val="100000"/>
        <a:buFont typeface="Calibri" panose="020F0502020204030204" pitchFamily="34" charset="0"/>
        <a:buChar char="-"/>
        <a:defRPr sz="1050" kern="120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5486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9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68580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75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82296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6pPr>
      <a:lvl7pPr marL="960120" indent="-137160" algn="l" defTabSz="27432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7pPr>
      <a:lvl8pPr marL="1097280" indent="-137160" algn="l" defTabSz="6858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8pPr>
      <a:lvl9pPr marL="1234440" indent="-137160" algn="l" defTabSz="27432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7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2103"/>
            <a:ext cx="6858000" cy="461665"/>
          </a:xfrm>
        </p:spPr>
        <p:txBody>
          <a:bodyPr/>
          <a:lstStyle/>
          <a:p>
            <a:r>
              <a:rPr lang="en-US" dirty="0">
                <a:latin typeface="+mn-lt"/>
              </a:rPr>
              <a:t>SASHBI </a:t>
            </a:r>
            <a:r>
              <a:rPr lang="ko-KR" altLang="en-US" dirty="0">
                <a:latin typeface="+mn-lt"/>
              </a:rPr>
              <a:t>기능 및 화면 사례</a:t>
            </a:r>
            <a:endParaRPr lang="en-AU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2020.03.31</a:t>
            </a:r>
          </a:p>
        </p:txBody>
      </p:sp>
    </p:spTree>
    <p:extLst>
      <p:ext uri="{BB962C8B-B14F-4D97-AF65-F5344CB8AC3E}">
        <p14:creationId xmlns:p14="http://schemas.microsoft.com/office/powerpoint/2010/main" val="32054707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CC3C0-DB6A-4060-98E7-1904AE6A9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2D2CC9-E76A-411F-BC25-F189DF3203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45547-6F86-40ED-99D3-CF216A8D2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3"/>
          <a:stretch/>
        </p:blipFill>
        <p:spPr>
          <a:xfrm>
            <a:off x="-1" y="491922"/>
            <a:ext cx="6851353" cy="41644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4C7B2E-6AA4-4B31-A23E-EDECCF5CB25C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/>
              <a:t>계층형 테이블</a:t>
            </a:r>
          </a:p>
        </p:txBody>
      </p:sp>
    </p:spTree>
    <p:extLst>
      <p:ext uri="{BB962C8B-B14F-4D97-AF65-F5344CB8AC3E}">
        <p14:creationId xmlns:p14="http://schemas.microsoft.com/office/powerpoint/2010/main" val="40592486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C17ED-EB22-460E-81AD-56E1D595CE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53471D-A582-4ABB-A8B8-3BC97CF93B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952B8-6FDE-4362-8268-72F6C95FA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0" y="497702"/>
            <a:ext cx="6860902" cy="422413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A17DF1-1E6E-4B1E-8546-7019E200B3BC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/>
              <a:t>Custom Report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28222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75F01-3EED-480A-8658-9A47FA66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2" y="192024"/>
            <a:ext cx="6284055" cy="457200"/>
          </a:xfrm>
        </p:spPr>
        <p:txBody>
          <a:bodyPr/>
          <a:lstStyle/>
          <a:p>
            <a:pPr algn="r"/>
            <a:r>
              <a:rPr lang="en-US" altLang="ko-KR" sz="1100" dirty="0"/>
              <a:t>String/List</a:t>
            </a:r>
            <a:endParaRPr lang="ko-KR" altLang="en-US" sz="11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11BE9-9DC5-485B-9057-5255A5E1C7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6BCF6-D2F2-4691-A998-0BD999A93C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0E4BD7-0416-4AA2-97C1-4CB7BEBCD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/>
          <a:stretch/>
        </p:blipFill>
        <p:spPr bwMode="auto">
          <a:xfrm>
            <a:off x="0" y="496894"/>
            <a:ext cx="6856511" cy="44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D488D4-824E-43F3-95E4-101F6D46A30B}"/>
              </a:ext>
            </a:extLst>
          </p:cNvPr>
          <p:cNvSpPr/>
          <p:nvPr/>
        </p:nvSpPr>
        <p:spPr>
          <a:xfrm>
            <a:off x="5993296" y="1496803"/>
            <a:ext cx="576469" cy="181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D6B98CA-4C79-409F-81E6-E1085D43CCB7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리포트 개발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8564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A0F76-AC6B-4807-BC19-E13DB8324E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3FE99-1610-42F1-BDE6-E286C221D3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6DAA4A-F20E-4189-A578-28216AAD2269}"/>
              </a:ext>
            </a:extLst>
          </p:cNvPr>
          <p:cNvSpPr/>
          <p:nvPr/>
        </p:nvSpPr>
        <p:spPr>
          <a:xfrm>
            <a:off x="5705061" y="1395023"/>
            <a:ext cx="576469" cy="181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76EB863-4C65-4076-B639-2E4B817DF10A}"/>
              </a:ext>
            </a:extLst>
          </p:cNvPr>
          <p:cNvSpPr txBox="1">
            <a:spLocks/>
          </p:cNvSpPr>
          <p:nvPr/>
        </p:nvSpPr>
        <p:spPr>
          <a:xfrm>
            <a:off x="469772" y="192024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100" dirty="0" err="1"/>
              <a:t>SharedPrompt</a:t>
            </a:r>
            <a:r>
              <a:rPr lang="en-US" altLang="ko-KR" sz="1100" dirty="0"/>
              <a:t>/</a:t>
            </a:r>
            <a:r>
              <a:rPr lang="en-US" altLang="ko-KR" sz="1100" dirty="0" err="1"/>
              <a:t>DateRange</a:t>
            </a:r>
            <a:r>
              <a:rPr lang="en-US" altLang="ko-KR" sz="1100" dirty="0"/>
              <a:t>/Dynamic/Cascading/List/Paging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C6D4A78-E398-4C5B-BAED-DEC09F2EB6D7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리포트 개발 사례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B0AC00-1631-4577-88BA-C270DB05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60"/>
            <a:ext cx="6858000" cy="48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09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1F6D3D-1B3D-47EE-84A6-D59D16EAB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49FF5-D632-47D3-942C-E1F9AC4635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BD30C-87E3-4336-82B1-8CBB958BE6C8}"/>
              </a:ext>
            </a:extLst>
          </p:cNvPr>
          <p:cNvSpPr/>
          <p:nvPr/>
        </p:nvSpPr>
        <p:spPr>
          <a:xfrm>
            <a:off x="5993296" y="1432266"/>
            <a:ext cx="576469" cy="181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F043F64-5F7E-4F5C-91E8-05E8D88708C2}"/>
              </a:ext>
            </a:extLst>
          </p:cNvPr>
          <p:cNvSpPr txBox="1">
            <a:spLocks/>
          </p:cNvSpPr>
          <p:nvPr/>
        </p:nvSpPr>
        <p:spPr>
          <a:xfrm>
            <a:off x="469772" y="192024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100" dirty="0"/>
              <a:t>Date/Dynamic/Cascading/ Tabular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0130FC-1BEB-48AB-99A7-F6317AC265EB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리포트 개발 사례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72815A-9A31-422C-B9BB-201C1B7D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225"/>
            <a:ext cx="6858000" cy="4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419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61C16-FADE-44BA-B260-6DB8FE349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D9322-464F-442C-9B95-FFCCB87A04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AB44A4-F3A5-4414-8AFB-07E79C7A7517}"/>
              </a:ext>
            </a:extLst>
          </p:cNvPr>
          <p:cNvSpPr txBox="1">
            <a:spLocks/>
          </p:cNvSpPr>
          <p:nvPr/>
        </p:nvSpPr>
        <p:spPr>
          <a:xfrm>
            <a:off x="469772" y="192024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100" dirty="0" err="1"/>
              <a:t>DateRange</a:t>
            </a:r>
            <a:r>
              <a:rPr lang="en-US" altLang="ko-KR" sz="1100" dirty="0"/>
              <a:t>/Dynamic/ Tabular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4148AF8-84EF-463F-941C-AE98CECAD8E8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리포트 개발 사례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5A999-D632-4513-8BCA-C39C3735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746"/>
            <a:ext cx="6858000" cy="46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39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제목 2"/>
          <p:cNvSpPr>
            <a:spLocks noGrp="1"/>
          </p:cNvSpPr>
          <p:nvPr>
            <p:ph type="title"/>
          </p:nvPr>
        </p:nvSpPr>
        <p:spPr>
          <a:xfrm>
            <a:off x="464952" y="325222"/>
            <a:ext cx="5788224" cy="325333"/>
          </a:xfrm>
        </p:spPr>
        <p:txBody>
          <a:bodyPr/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Architecture 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7DA01-0CB2-4D5E-8C02-659C691C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4" y="1070932"/>
            <a:ext cx="6308651" cy="34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6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제목 2"/>
          <p:cNvSpPr>
            <a:spLocks noGrp="1"/>
          </p:cNvSpPr>
          <p:nvPr>
            <p:ph type="title"/>
          </p:nvPr>
        </p:nvSpPr>
        <p:spPr>
          <a:xfrm>
            <a:off x="464952" y="325222"/>
            <a:ext cx="5788224" cy="325333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웹리포트 생성 방법</a:t>
            </a:r>
          </a:p>
        </p:txBody>
      </p:sp>
      <p:sp>
        <p:nvSpPr>
          <p:cNvPr id="66" name="텍스트 개체 틀 1"/>
          <p:cNvSpPr>
            <a:spLocks noGrp="1"/>
          </p:cNvSpPr>
          <p:nvPr>
            <p:ph type="body" idx="1"/>
          </p:nvPr>
        </p:nvSpPr>
        <p:spPr>
          <a:xfrm>
            <a:off x="487974" y="844028"/>
            <a:ext cx="5882054" cy="53128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SMC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내에 리포트 저장 폴더를 생성하고 폴더 안에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스토어드프로세스를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생성하면 바로 리포트가 공유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188640" y="1674420"/>
            <a:ext cx="6530572" cy="2891398"/>
            <a:chOff x="587916" y="1629849"/>
            <a:chExt cx="8712000" cy="3671359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587916" y="1629849"/>
              <a:ext cx="8712000" cy="3671359"/>
              <a:chOff x="194" y="1067"/>
              <a:chExt cx="2891" cy="3015"/>
            </a:xfrm>
          </p:grpSpPr>
          <p:sp>
            <p:nvSpPr>
              <p:cNvPr id="32" name="AutoShape 8"/>
              <p:cNvSpPr>
                <a:spLocks noChangeArrowheads="1"/>
              </p:cNvSpPr>
              <p:nvPr/>
            </p:nvSpPr>
            <p:spPr bwMode="auto">
              <a:xfrm flipV="1">
                <a:off x="217" y="3941"/>
                <a:ext cx="2843" cy="126"/>
              </a:xfrm>
              <a:prstGeom prst="roundRect">
                <a:avLst>
                  <a:gd name="adj" fmla="val 27199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 w="63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33039">
                  <a:defRPr/>
                </a:pPr>
                <a:endParaRPr lang="ko-KR" altLang="en-US" sz="124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AutoShape 7"/>
              <p:cNvSpPr>
                <a:spLocks noChangeArrowheads="1"/>
              </p:cNvSpPr>
              <p:nvPr/>
            </p:nvSpPr>
            <p:spPr bwMode="auto">
              <a:xfrm>
                <a:off x="194" y="1067"/>
                <a:ext cx="2891" cy="3015"/>
              </a:xfrm>
              <a:prstGeom prst="roundRect">
                <a:avLst>
                  <a:gd name="adj" fmla="val 1574"/>
                </a:avLst>
              </a:prstGeom>
              <a:solidFill>
                <a:srgbClr val="FFFFFF"/>
              </a:solidFill>
              <a:ln w="28575">
                <a:solidFill>
                  <a:srgbClr val="AEB4B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33039">
                  <a:defRPr/>
                </a:pPr>
                <a:endParaRPr lang="ko-KR" altLang="en-US" sz="124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2" name="AutoShape 8"/>
            <p:cNvSpPr>
              <a:spLocks noChangeArrowheads="1"/>
            </p:cNvSpPr>
            <p:nvPr/>
          </p:nvSpPr>
          <p:spPr bwMode="auto">
            <a:xfrm flipV="1">
              <a:off x="632520" y="5102617"/>
              <a:ext cx="8640000" cy="198591"/>
            </a:xfrm>
            <a:prstGeom prst="roundRect">
              <a:avLst>
                <a:gd name="adj" fmla="val 27199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633039">
                <a:defRPr/>
              </a:pPr>
              <a:endParaRPr lang="ko-KR" altLang="en-US" sz="1246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4098" name="Picture 2" descr="그림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2" y="1724271"/>
            <a:ext cx="2077183" cy="211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그림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6" y="1858262"/>
            <a:ext cx="2612894" cy="228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그림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85" y="1934873"/>
            <a:ext cx="2612895" cy="24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3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제목 2"/>
          <p:cNvSpPr>
            <a:spLocks noGrp="1"/>
          </p:cNvSpPr>
          <p:nvPr>
            <p:ph type="title"/>
          </p:nvPr>
        </p:nvSpPr>
        <p:spPr>
          <a:xfrm>
            <a:off x="464952" y="325222"/>
            <a:ext cx="5788224" cy="325333"/>
          </a:xfrm>
        </p:spPr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웹리포트 생성 방법</a:t>
            </a:r>
          </a:p>
        </p:txBody>
      </p:sp>
      <p:sp>
        <p:nvSpPr>
          <p:cNvPr id="66" name="텍스트 개체 틀 1"/>
          <p:cNvSpPr>
            <a:spLocks noGrp="1"/>
          </p:cNvSpPr>
          <p:nvPr>
            <p:ph type="body" idx="1"/>
          </p:nvPr>
        </p:nvSpPr>
        <p:spPr>
          <a:xfrm>
            <a:off x="487974" y="844028"/>
            <a:ext cx="5882054" cy="5312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프롬프트는 공유 프롬프트 기능을 통해 재생성 없이 재사용 가능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188640" y="1674420"/>
            <a:ext cx="6530572" cy="2691991"/>
            <a:chOff x="587916" y="1629849"/>
            <a:chExt cx="8712000" cy="3671359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587916" y="1629849"/>
              <a:ext cx="8712000" cy="3671359"/>
              <a:chOff x="194" y="1067"/>
              <a:chExt cx="2891" cy="3015"/>
            </a:xfrm>
          </p:grpSpPr>
          <p:sp>
            <p:nvSpPr>
              <p:cNvPr id="32" name="AutoShape 8"/>
              <p:cNvSpPr>
                <a:spLocks noChangeArrowheads="1"/>
              </p:cNvSpPr>
              <p:nvPr/>
            </p:nvSpPr>
            <p:spPr bwMode="auto">
              <a:xfrm flipV="1">
                <a:off x="217" y="3941"/>
                <a:ext cx="2843" cy="126"/>
              </a:xfrm>
              <a:prstGeom prst="roundRect">
                <a:avLst>
                  <a:gd name="adj" fmla="val 27199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 w="63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33039">
                  <a:defRPr/>
                </a:pPr>
                <a:endParaRPr lang="ko-KR" altLang="en-US" sz="124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AutoShape 7"/>
              <p:cNvSpPr>
                <a:spLocks noChangeArrowheads="1"/>
              </p:cNvSpPr>
              <p:nvPr/>
            </p:nvSpPr>
            <p:spPr bwMode="auto">
              <a:xfrm>
                <a:off x="194" y="1067"/>
                <a:ext cx="2891" cy="3015"/>
              </a:xfrm>
              <a:prstGeom prst="roundRect">
                <a:avLst>
                  <a:gd name="adj" fmla="val 1574"/>
                </a:avLst>
              </a:prstGeom>
              <a:solidFill>
                <a:srgbClr val="FFFFFF"/>
              </a:solidFill>
              <a:ln w="28575">
                <a:solidFill>
                  <a:srgbClr val="AEB4B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33039">
                  <a:defRPr/>
                </a:pPr>
                <a:endParaRPr lang="ko-KR" altLang="en-US" sz="124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2" name="AutoShape 8"/>
            <p:cNvSpPr>
              <a:spLocks noChangeArrowheads="1"/>
            </p:cNvSpPr>
            <p:nvPr/>
          </p:nvSpPr>
          <p:spPr bwMode="auto">
            <a:xfrm flipV="1">
              <a:off x="632520" y="5102617"/>
              <a:ext cx="8640000" cy="198591"/>
            </a:xfrm>
            <a:prstGeom prst="roundRect">
              <a:avLst>
                <a:gd name="adj" fmla="val 27199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633039">
                <a:defRPr/>
              </a:pPr>
              <a:endParaRPr lang="ko-KR" altLang="en-US" sz="1246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5122" name="Picture 2" descr="그림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724271"/>
            <a:ext cx="4108206" cy="156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그림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52" y="3020415"/>
            <a:ext cx="3613638" cy="119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5589" y="2771157"/>
            <a:ext cx="1608133" cy="220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831" dirty="0"/>
              <a:t>공유그룹으로 지정된 </a:t>
            </a:r>
            <a:r>
              <a:rPr lang="ko-KR" altLang="ko-KR" sz="831" dirty="0" err="1"/>
              <a:t>프폼프트</a:t>
            </a:r>
            <a:endParaRPr lang="ko-KR" altLang="en-US" sz="831" dirty="0"/>
          </a:p>
        </p:txBody>
      </p:sp>
    </p:spTree>
    <p:extLst>
      <p:ext uri="{BB962C8B-B14F-4D97-AF65-F5344CB8AC3E}">
        <p14:creationId xmlns:p14="http://schemas.microsoft.com/office/powerpoint/2010/main" val="163704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3452-A8E3-43DF-9113-5B613C3C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04740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8BCC913-1673-498D-827A-EFDC6AF37EE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r="327"/>
          <a:stretch/>
        </p:blipFill>
        <p:spPr bwMode="auto">
          <a:xfrm>
            <a:off x="6914" y="484188"/>
            <a:ext cx="6851086" cy="505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2E5DEB0-641B-405C-B56E-4F64F359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0"/>
            <a:ext cx="6284055" cy="457200"/>
          </a:xfrm>
        </p:spPr>
        <p:txBody>
          <a:bodyPr/>
          <a:lstStyle/>
          <a:p>
            <a:pPr algn="l"/>
            <a:r>
              <a:rPr lang="ko-KR" altLang="en-US" sz="1600" dirty="0"/>
              <a:t>메인 화면 사례</a:t>
            </a:r>
          </a:p>
        </p:txBody>
      </p:sp>
    </p:spTree>
    <p:extLst>
      <p:ext uri="{BB962C8B-B14F-4D97-AF65-F5344CB8AC3E}">
        <p14:creationId xmlns:p14="http://schemas.microsoft.com/office/powerpoint/2010/main" val="34480078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D7369BE-B586-4FD8-90A0-25FF3C6C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0"/>
            <a:ext cx="6284055" cy="457200"/>
          </a:xfrm>
        </p:spPr>
        <p:txBody>
          <a:bodyPr/>
          <a:lstStyle/>
          <a:p>
            <a:pPr algn="l"/>
            <a:r>
              <a:rPr lang="ko-KR" altLang="en-US" sz="1600" dirty="0"/>
              <a:t>메인 화면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486EA0-F6C2-4F74-B902-9AAE7D93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8" y="484188"/>
            <a:ext cx="6858000" cy="46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31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BB689-84A9-4406-8FF5-75F7A351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0"/>
            <a:ext cx="6284055" cy="457200"/>
          </a:xfrm>
        </p:spPr>
        <p:txBody>
          <a:bodyPr/>
          <a:lstStyle/>
          <a:p>
            <a:pPr algn="l"/>
            <a:r>
              <a:rPr lang="ko-KR" altLang="en-US" sz="1800" dirty="0"/>
              <a:t>페이지 초기 화면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87AA4C-1B9F-4EA3-B343-929E83EA0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58C10-6C03-40C8-AC6B-7C14F88A0A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F23C04-DF7A-4278-B8A1-1F22FB6D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r="320"/>
          <a:stretch/>
        </p:blipFill>
        <p:spPr bwMode="auto">
          <a:xfrm>
            <a:off x="0" y="484188"/>
            <a:ext cx="6861316" cy="5067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9265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594EC-12FF-4626-B635-48685CCEC9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0B9975-AFE1-439E-9747-BD60FE09EF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5E6582A-7FE6-411A-AFE5-AD70E5C7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r="320"/>
          <a:stretch/>
        </p:blipFill>
        <p:spPr bwMode="auto">
          <a:xfrm>
            <a:off x="0" y="484188"/>
            <a:ext cx="6858000" cy="506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2CA3581-121F-4FB2-B615-93A2936E083F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페이지 메인 화면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3960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2A3DB-ED7E-4301-AE10-61D7502F6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D6FB2-C5A9-4BD1-99FC-32290F682F2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D986C2-BB79-414B-BA73-F3D9DBA60076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/>
              <a:t>페이지 메인 화면 사례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67C02F-5E1E-4D12-AFEE-608D009E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38"/>
            <a:ext cx="6858000" cy="46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15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DA902-99F5-4692-9B5A-CA4CAC28F4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42A07F-C591-47A4-AED8-EDE451EFA0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0AE64-193E-4EA5-AEAE-DE805333B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1"/>
          <a:stretch/>
        </p:blipFill>
        <p:spPr>
          <a:xfrm>
            <a:off x="1402" y="484188"/>
            <a:ext cx="6856598" cy="420922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FDAF93A-2C29-4E16-93AB-56F8D825B34E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err="1"/>
              <a:t>목록성</a:t>
            </a:r>
            <a:r>
              <a:rPr lang="ko-KR" altLang="en-US" sz="1600" dirty="0"/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9522039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5497F-037E-4032-918A-9D11E3A86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D07C40-434A-4050-B4F7-538D297C8F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2CAB3-2CD1-4286-81A2-C8CFB0D9C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4"/>
          <a:stretch/>
        </p:blipFill>
        <p:spPr>
          <a:xfrm>
            <a:off x="2431" y="484188"/>
            <a:ext cx="6855569" cy="423407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BE96D63-EAF8-45D0-8E32-DB81CC4BE257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/>
              <a:t>교차 테이블</a:t>
            </a:r>
          </a:p>
        </p:txBody>
      </p:sp>
    </p:spTree>
    <p:extLst>
      <p:ext uri="{BB962C8B-B14F-4D97-AF65-F5344CB8AC3E}">
        <p14:creationId xmlns:p14="http://schemas.microsoft.com/office/powerpoint/2010/main" val="8522917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B4B04-9480-4E3D-8A4F-79171C2BAD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76576-1ACE-4A0A-87A7-A90F9C5BF2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E82BF-1D55-40B7-8FCD-6CCF714E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5" b="2904"/>
          <a:stretch/>
        </p:blipFill>
        <p:spPr>
          <a:xfrm>
            <a:off x="-3" y="484187"/>
            <a:ext cx="6855769" cy="42589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746CB4B-35C8-4367-A6DB-821EB103915F}"/>
              </a:ext>
            </a:extLst>
          </p:cNvPr>
          <p:cNvSpPr txBox="1">
            <a:spLocks/>
          </p:cNvSpPr>
          <p:nvPr/>
        </p:nvSpPr>
        <p:spPr>
          <a:xfrm>
            <a:off x="104172" y="0"/>
            <a:ext cx="6284055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37160" rtl="0" eaLnBrk="1" latinLnBrk="0" hangingPunct="1">
              <a:spcBef>
                <a:spcPct val="0"/>
              </a:spcBef>
              <a:buNone/>
              <a:defRPr lang="en-US" sz="21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/>
              <a:t>Grid</a:t>
            </a:r>
            <a:r>
              <a:rPr lang="ko-KR" altLang="en-US" sz="1600" dirty="0"/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3810226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S Master,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FFA566C9-D4FB-D64B-9137-837611523DD4}"/>
    </a:ext>
  </a:extLst>
</a:theme>
</file>

<file path=ppt/theme/theme2.xml><?xml version="1.0" encoding="utf-8"?>
<a:theme xmlns:a="http://schemas.openxmlformats.org/drawingml/2006/main" name="SAS - Blue Master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AA045A88-3190-B348-B653-3851E888E997}"/>
    </a:ext>
  </a:extLst>
</a:theme>
</file>

<file path=ppt/theme/theme3.xml><?xml version="1.0" encoding="utf-8"?>
<a:theme xmlns:a="http://schemas.openxmlformats.org/drawingml/2006/main" name="SAS Viya Master -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77E655EF-E6C4-7447-B06A-102074CEF917}"/>
    </a:ext>
  </a:extLst>
</a:theme>
</file>

<file path=ppt/theme/theme4.xml><?xml version="1.0" encoding="utf-8"?>
<a:theme xmlns:a="http://schemas.openxmlformats.org/drawingml/2006/main" name="Viya Master - Blu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C76C9DD6-4155-2448-8C12-D5F3FC7D4600}"/>
    </a:ext>
  </a:extLst>
</a:theme>
</file>

<file path=ppt/theme/theme5.xml><?xml version="1.0" encoding="utf-8"?>
<a:theme xmlns:a="http://schemas.openxmlformats.org/drawingml/2006/main" name="Confidential Master - Whit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1DC2788A-BA16-B74F-BB0A-500A0DC9DCDA}"/>
    </a:ext>
  </a:extLst>
</a:theme>
</file>

<file path=ppt/theme/theme6.xml><?xml version="1.0" encoding="utf-8"?>
<a:theme xmlns:a="http://schemas.openxmlformats.org/drawingml/2006/main" name="Confidential - Blue Master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55BF615-7CE4-1045-9CDE-3EF107BE83AB}" vid="{D76E88E4-AFB3-4140-83E0-978D43C4954F}"/>
    </a:ext>
  </a:extLst>
</a:theme>
</file>

<file path=ppt/theme/theme7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705E2F55056A4DB3824DF1DBA5B9AC" ma:contentTypeVersion="12" ma:contentTypeDescription="Create a new document." ma:contentTypeScope="" ma:versionID="07ae6cf655c1108d33abd60de388dd44">
  <xsd:schema xmlns:xsd="http://www.w3.org/2001/XMLSchema" xmlns:xs="http://www.w3.org/2001/XMLSchema" xmlns:p="http://schemas.microsoft.com/office/2006/metadata/properties" xmlns:ns3="c5fcdc2e-a883-40e1-84ca-5c7454d45a86" xmlns:ns4="ab94eb7c-3405-4d2e-86af-8e1c0896b94f" targetNamespace="http://schemas.microsoft.com/office/2006/metadata/properties" ma:root="true" ma:fieldsID="a26c81f90632f48cee5e4c31adf6c64a" ns3:_="" ns4:_="">
    <xsd:import namespace="c5fcdc2e-a883-40e1-84ca-5c7454d45a86"/>
    <xsd:import namespace="ab94eb7c-3405-4d2e-86af-8e1c0896b9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cdc2e-a883-40e1-84ca-5c7454d45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4eb7c-3405-4d2e-86af-8e1c0896b94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9FFAD7-AEAC-4092-B3A0-4E6224950B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99325F-FA37-4934-95F6-E27794020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fcdc2e-a883-40e1-84ca-5c7454d45a86"/>
    <ds:schemaRef ds:uri="ab94eb7c-3405-4d2e-86af-8e1c0896b9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BE8351-0CBC-418B-A366-CF8331160122}">
  <ds:schemaRefs>
    <ds:schemaRef ds:uri="http://purl.org/dc/elements/1.1/"/>
    <ds:schemaRef ds:uri="http://schemas.microsoft.com/office/2006/metadata/properties"/>
    <ds:schemaRef ds:uri="c5fcdc2e-a883-40e1-84ca-5c7454d45a8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b94eb7c-3405-4d2e-86af-8e1c0896b94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SAS-External-16x9</Template>
  <TotalTime>0</TotalTime>
  <Words>113</Words>
  <Application>Microsoft Office PowerPoint</Application>
  <PresentationFormat>사용자 지정</PresentationFormat>
  <Paragraphs>30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Wingdings</vt:lpstr>
      <vt:lpstr>SAS Master, White</vt:lpstr>
      <vt:lpstr>SAS - Blue Master</vt:lpstr>
      <vt:lpstr>SAS Viya Master - white</vt:lpstr>
      <vt:lpstr>Viya Master - Blue</vt:lpstr>
      <vt:lpstr>Confidential Master - White</vt:lpstr>
      <vt:lpstr>Confidential - Blue Master</vt:lpstr>
      <vt:lpstr>SASHBI 기능 및 화면 사례</vt:lpstr>
      <vt:lpstr>메인 화면 사례</vt:lpstr>
      <vt:lpstr>메인 화면 사례</vt:lpstr>
      <vt:lpstr>페이지 초기 화면 사례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String/List</vt:lpstr>
      <vt:lpstr>PowerPoint 프레젠테이션</vt:lpstr>
      <vt:lpstr>PowerPoint 프레젠테이션</vt:lpstr>
      <vt:lpstr>PowerPoint 프레젠테이션</vt:lpstr>
      <vt:lpstr>Architecture (예시)</vt:lpstr>
      <vt:lpstr>웹리포트 생성 방법</vt:lpstr>
      <vt:lpstr>웹리포트 생성 방법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2020-02-06T16:20:33Z</dcterms:created>
  <dcterms:modified xsi:type="dcterms:W3CDTF">2020-03-29T12:34:49Z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0x010100CA705E2F55056A4DB3824DF1DBA5B9AC</vt:lpwstr>
  </property>
</Properties>
</file>